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  <p:sldMasterId id="2147483682" r:id="rId2"/>
    <p:sldMasterId id="2147483718" r:id="rId3"/>
  </p:sldMasterIdLst>
  <p:notesMasterIdLst>
    <p:notesMasterId r:id="rId13"/>
  </p:notesMasterIdLst>
  <p:sldIdLst>
    <p:sldId id="257" r:id="rId4"/>
    <p:sldId id="259" r:id="rId5"/>
    <p:sldId id="262" r:id="rId6"/>
    <p:sldId id="263" r:id="rId7"/>
    <p:sldId id="264" r:id="rId8"/>
    <p:sldId id="270" r:id="rId9"/>
    <p:sldId id="269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C0F3B-0C2A-AABE-59BE-1385907C8358}" v="164" dt="2023-02-06T15:14:29.788"/>
    <p1510:client id="{13784489-5EB8-1C91-32AB-5B2A58961EAA}" v="70" dt="2023-02-06T15:18:08.466"/>
    <p1510:client id="{1EC65FF4-17D6-ED15-5668-7C5D70DF2C1E}" v="21" dt="2023-02-12T17:08:52.777"/>
    <p1510:client id="{2EEA7CD9-6DC3-7358-D1CB-37DEC88EF255}" v="577" dt="2023-02-10T22:42:08.147"/>
    <p1510:client id="{316D399E-F1E9-4044-9DDD-1A4C77545D24}" v="46" dt="2023-01-31T03:50:31.419"/>
    <p1510:client id="{425703A6-94E0-271F-9927-0474D671D8D3}" v="668" dt="2023-01-31T04:36:30.957"/>
    <p1510:client id="{7A80D846-CC32-DCF4-8AFF-10A590050035}" v="1" dt="2023-02-13T03:07:49.747"/>
    <p1510:client id="{7C837048-5453-DBF5-173A-09F8107CA269}" v="7" dt="2023-02-03T17:24:57.926"/>
    <p1510:client id="{9AF6D892-DCB9-2BF7-595B-845B6A1FD686}" v="2" dt="2023-02-10T18:43:24.785"/>
    <p1510:client id="{B216D339-F1FA-023E-53E1-0639BD2D18DD}" v="32" dt="2023-02-13T07:02:09.778"/>
    <p1510:client id="{BBD11FCD-1316-A156-B949-3DFFE2129C11}" v="260" dt="2023-02-13T05:11:45.268"/>
    <p1510:client id="{C1F0B17E-7B20-570D-1160-1CDF37ED96BE}" v="219" dt="2023-02-06T18:34:03.474"/>
    <p1510:client id="{EB75D9FB-5D81-4B28-982E-A37EB3BDD382}" v="2" dt="2023-02-12T04:37:47.116"/>
    <p1510:client id="{F45B3742-1194-A00E-6593-6FBFB75CD2D4}" v="1175" dt="2023-02-10T20:44:51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89F4E-5E55-4453-B0AD-F93A89E1A342}" type="datetimeFigureOut"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77D76-DC2D-4EBD-89C9-B3B6CB8878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8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" TargetMode="Externa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4438609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4643609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1055751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1260751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7821433" y="31247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8026433" y="3550233"/>
            <a:ext cx="290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3375055" y="5647098"/>
            <a:ext cx="7238608" cy="1346469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66" name="Google Shape;866;p58"/>
          <p:cNvSpPr/>
          <p:nvPr/>
        </p:nvSpPr>
        <p:spPr>
          <a:xfrm rot="5400000">
            <a:off x="4145232" y="3805446"/>
            <a:ext cx="1923040" cy="4751756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67" name="Google Shape;867;p58"/>
          <p:cNvSpPr/>
          <p:nvPr/>
        </p:nvSpPr>
        <p:spPr>
          <a:xfrm>
            <a:off x="4910600" y="5894167"/>
            <a:ext cx="2842800" cy="164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5291584" y="54290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7895235" y="6072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689617" y="6028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10800035" y="63372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8674417" y="64687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2647568" y="54723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9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15688107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6" name="Google Shape;876;p59"/>
          <p:cNvSpPr/>
          <p:nvPr/>
        </p:nvSpPr>
        <p:spPr>
          <a:xfrm rot="21084154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7" name="Google Shape;877;p59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857741" y="2700367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857741" y="3123264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4747816" y="46392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4747816" y="50620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7637859" y="27003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7637859" y="31232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85" name="Google Shape;885;p59"/>
          <p:cNvSpPr/>
          <p:nvPr/>
        </p:nvSpPr>
        <p:spPr>
          <a:xfrm rot="11677902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86" name="Google Shape;886;p59"/>
          <p:cNvSpPr/>
          <p:nvPr/>
        </p:nvSpPr>
        <p:spPr>
          <a:xfrm rot="11253292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90" name="Google Shape;890;p59"/>
          <p:cNvSpPr/>
          <p:nvPr/>
        </p:nvSpPr>
        <p:spPr>
          <a:xfrm rot="162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91" name="Google Shape;891;p59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3429000" y="484367"/>
            <a:ext cx="533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6788467" y="5059600"/>
            <a:ext cx="294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6597600" y="5453000"/>
            <a:ext cx="33176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2534933" y="5059600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2400667" y="5453000"/>
            <a:ext cx="2940800" cy="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60"/>
          <p:cNvSpPr/>
          <p:nvPr/>
        </p:nvSpPr>
        <p:spPr>
          <a:xfrm rot="16200000">
            <a:off x="-916396" y="795506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99" name="Google Shape;899;p60"/>
          <p:cNvSpPr/>
          <p:nvPr/>
        </p:nvSpPr>
        <p:spPr>
          <a:xfrm rot="16200000">
            <a:off x="-1709133" y="151288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0" name="Google Shape;900;p60"/>
          <p:cNvSpPr/>
          <p:nvPr/>
        </p:nvSpPr>
        <p:spPr>
          <a:xfrm rot="5400000">
            <a:off x="622641" y="159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659844" y="278259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2" name="Google Shape;902;p60"/>
          <p:cNvSpPr/>
          <p:nvPr/>
        </p:nvSpPr>
        <p:spPr>
          <a:xfrm rot="5400000">
            <a:off x="1238492" y="1332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3" name="Google Shape;903;p60"/>
          <p:cNvSpPr/>
          <p:nvPr/>
        </p:nvSpPr>
        <p:spPr>
          <a:xfrm rot="16200000">
            <a:off x="359008" y="37896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4" name="Google Shape;904;p60"/>
          <p:cNvSpPr/>
          <p:nvPr/>
        </p:nvSpPr>
        <p:spPr>
          <a:xfrm rot="5400000">
            <a:off x="9450063" y="4348942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5" name="Google Shape;905;p60"/>
          <p:cNvSpPr/>
          <p:nvPr/>
        </p:nvSpPr>
        <p:spPr>
          <a:xfrm rot="5400000">
            <a:off x="10176170" y="4226817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6" name="Google Shape;906;p60"/>
          <p:cNvSpPr/>
          <p:nvPr/>
        </p:nvSpPr>
        <p:spPr>
          <a:xfrm rot="16200000">
            <a:off x="11440592" y="4929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7" name="Google Shape;907;p60"/>
          <p:cNvSpPr/>
          <p:nvPr/>
        </p:nvSpPr>
        <p:spPr>
          <a:xfrm rot="16200000">
            <a:off x="10286931" y="5058245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8" name="Google Shape;908;p60"/>
          <p:cNvSpPr/>
          <p:nvPr/>
        </p:nvSpPr>
        <p:spPr>
          <a:xfrm rot="16200000">
            <a:off x="10911541" y="5277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09" name="Google Shape;909;p60"/>
          <p:cNvSpPr/>
          <p:nvPr/>
        </p:nvSpPr>
        <p:spPr>
          <a:xfrm rot="5400000">
            <a:off x="11791025" y="2820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10" name="Google Shape;910;p60"/>
          <p:cNvSpPr/>
          <p:nvPr/>
        </p:nvSpPr>
        <p:spPr>
          <a:xfrm rot="16200000">
            <a:off x="10054859" y="6241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11" name="Google Shape;911;p60"/>
          <p:cNvSpPr/>
          <p:nvPr/>
        </p:nvSpPr>
        <p:spPr>
          <a:xfrm rot="5400000">
            <a:off x="2008375" y="282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3506600" y="1319033"/>
            <a:ext cx="51788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4058153" y="2359484"/>
            <a:ext cx="40892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3569187" y="5168667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67">
                <a:solidFill>
                  <a:schemeClr val="dk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3899187" y="4361051"/>
            <a:ext cx="439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467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16061049">
            <a:off x="-3432716" y="1373291"/>
            <a:ext cx="8510679" cy="1768005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421008" y="3655685"/>
            <a:ext cx="4797367" cy="2049775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836683" y="5184206"/>
            <a:ext cx="2698400" cy="1428633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0" name="Google Shape;920;p61"/>
          <p:cNvSpPr/>
          <p:nvPr/>
        </p:nvSpPr>
        <p:spPr>
          <a:xfrm>
            <a:off x="1029067" y="36766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1" name="Google Shape;921;p61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2" name="Google Shape;922;p61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3" name="Google Shape;923;p61"/>
          <p:cNvSpPr/>
          <p:nvPr/>
        </p:nvSpPr>
        <p:spPr>
          <a:xfrm>
            <a:off x="1559533" y="47350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4" name="Google Shape;924;p61"/>
          <p:cNvSpPr/>
          <p:nvPr/>
        </p:nvSpPr>
        <p:spPr>
          <a:xfrm>
            <a:off x="501984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10261125" y="-297584"/>
            <a:ext cx="2235171" cy="9278023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10642200" y="38139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10576600" y="5716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10261133" y="230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11065984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820767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688467" y="2860533"/>
            <a:ext cx="6815200" cy="2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23805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371096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40" name="Google Shape;940;p62"/>
          <p:cNvSpPr/>
          <p:nvPr/>
        </p:nvSpPr>
        <p:spPr>
          <a:xfrm rot="11115053">
            <a:off x="-979919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22963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1109768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82068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4141267" y="484367"/>
            <a:ext cx="39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10137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720000" y="2860533"/>
            <a:ext cx="5112000" cy="2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6085600" y="2047267"/>
            <a:ext cx="267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5920800" y="2860533"/>
            <a:ext cx="5112000" cy="2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3001742" y="-170"/>
            <a:ext cx="5950497" cy="141323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9000" y="708"/>
            <a:ext cx="12205687" cy="10830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9" name="Google Shape;959;p64"/>
          <p:cNvSpPr/>
          <p:nvPr/>
        </p:nvSpPr>
        <p:spPr>
          <a:xfrm rot="10800496">
            <a:off x="315" y="647"/>
            <a:ext cx="12205687" cy="11542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0" name="Google Shape;960;p64"/>
          <p:cNvSpPr/>
          <p:nvPr/>
        </p:nvSpPr>
        <p:spPr>
          <a:xfrm rot="17044027" flipH="1">
            <a:off x="6545105" y="3542683"/>
            <a:ext cx="1942768" cy="607658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2" y="5924099"/>
            <a:ext cx="12205685" cy="111566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9000" y="5822258"/>
            <a:ext cx="12215013" cy="12234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5" name="Google Shape;965;p64"/>
          <p:cNvSpPr/>
          <p:nvPr/>
        </p:nvSpPr>
        <p:spPr>
          <a:xfrm rot="162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608049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2" name="Google Shape;972;p65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832684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102874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7" name="Google Shape;977;p65"/>
          <p:cNvSpPr/>
          <p:nvPr/>
        </p:nvSpPr>
        <p:spPr>
          <a:xfrm>
            <a:off x="2611000" y="54293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8" name="Google Shape;978;p65"/>
          <p:cNvSpPr/>
          <p:nvPr/>
        </p:nvSpPr>
        <p:spPr>
          <a:xfrm>
            <a:off x="380400" y="51408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9" name="Google Shape;979;p65"/>
          <p:cNvSpPr/>
          <p:nvPr/>
        </p:nvSpPr>
        <p:spPr>
          <a:xfrm>
            <a:off x="6030400" y="65236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8485033" y="15100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11028533" y="17886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5814033" y="4311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16200000" flipH="1">
            <a:off x="9400336" y="343388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5" name="Google Shape;985;p66"/>
          <p:cNvSpPr/>
          <p:nvPr/>
        </p:nvSpPr>
        <p:spPr>
          <a:xfrm rot="16200503">
            <a:off x="8433908" y="2268263"/>
            <a:ext cx="6020449" cy="149489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6" name="Google Shape;986;p66"/>
          <p:cNvSpPr/>
          <p:nvPr/>
        </p:nvSpPr>
        <p:spPr>
          <a:xfrm rot="16199560" flipH="1">
            <a:off x="7953905" y="2632402"/>
            <a:ext cx="6882276" cy="159306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7" name="Google Shape;987;p66"/>
          <p:cNvSpPr/>
          <p:nvPr/>
        </p:nvSpPr>
        <p:spPr>
          <a:xfrm rot="16200000">
            <a:off x="-2389124" y="2415796"/>
            <a:ext cx="6836563" cy="205831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8" name="Google Shape;988;p66"/>
          <p:cNvSpPr/>
          <p:nvPr/>
        </p:nvSpPr>
        <p:spPr>
          <a:xfrm rot="16200000">
            <a:off x="-2568567" y="2574199"/>
            <a:ext cx="6857603" cy="172046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9" name="Google Shape;989;p66"/>
          <p:cNvSpPr/>
          <p:nvPr/>
        </p:nvSpPr>
        <p:spPr>
          <a:xfrm rot="16200000" flipH="1">
            <a:off x="-2503369" y="2508854"/>
            <a:ext cx="6857783" cy="185104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0" name="Google Shape;990;p66"/>
          <p:cNvSpPr/>
          <p:nvPr/>
        </p:nvSpPr>
        <p:spPr>
          <a:xfrm>
            <a:off x="1472733" y="3613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1" name="Google Shape;991;p66"/>
          <p:cNvSpPr/>
          <p:nvPr/>
        </p:nvSpPr>
        <p:spPr>
          <a:xfrm>
            <a:off x="2071067" y="46034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2" name="Google Shape;992;p66"/>
          <p:cNvSpPr/>
          <p:nvPr/>
        </p:nvSpPr>
        <p:spPr>
          <a:xfrm>
            <a:off x="1072467" y="1401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3" name="Google Shape;993;p66"/>
          <p:cNvSpPr/>
          <p:nvPr/>
        </p:nvSpPr>
        <p:spPr>
          <a:xfrm>
            <a:off x="1559533" y="55577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4" name="Google Shape;994;p66"/>
          <p:cNvSpPr/>
          <p:nvPr/>
        </p:nvSpPr>
        <p:spPr>
          <a:xfrm>
            <a:off x="2027651" y="955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11109400" y="2633533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10261133" y="13419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10392317" y="59893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15688107" flipH="1">
            <a:off x="-4776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0" name="Google Shape;1000;p67"/>
          <p:cNvSpPr/>
          <p:nvPr/>
        </p:nvSpPr>
        <p:spPr>
          <a:xfrm rot="21084154" flipH="1">
            <a:off x="-235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1" name="Google Shape;1001;p67"/>
          <p:cNvSpPr/>
          <p:nvPr/>
        </p:nvSpPr>
        <p:spPr>
          <a:xfrm flipH="1">
            <a:off x="-238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516172" y="5517983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3" name="Google Shape;1003;p67"/>
          <p:cNvSpPr/>
          <p:nvPr/>
        </p:nvSpPr>
        <p:spPr>
          <a:xfrm rot="11677902" flipH="1">
            <a:off x="-1619824" y="5796630"/>
            <a:ext cx="6478160" cy="131300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4" name="Google Shape;1004;p67"/>
          <p:cNvSpPr/>
          <p:nvPr/>
        </p:nvSpPr>
        <p:spPr>
          <a:xfrm rot="11253292" flipH="1">
            <a:off x="-1003189" y="5971483"/>
            <a:ext cx="6540965" cy="141340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595975" y="1125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594959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7" name="Google Shape;1007;p67"/>
          <p:cNvSpPr/>
          <p:nvPr/>
        </p:nvSpPr>
        <p:spPr>
          <a:xfrm rot="16200000">
            <a:off x="720208" y="921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720008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1" name="Google Shape;1011;p68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8" name="Google Shape;1018;p68"/>
          <p:cNvSpPr/>
          <p:nvPr/>
        </p:nvSpPr>
        <p:spPr>
          <a:xfrm rot="162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0"/>
            <a:ext cx="12191997" cy="6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78133" y="1691167"/>
            <a:ext cx="6703600" cy="2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34933" y="5161767"/>
            <a:ext cx="67036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>
            <a:off x="0" y="-3048"/>
            <a:ext cx="12191997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3467" y="2906167"/>
            <a:ext cx="6376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1419800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3467" y="4462933"/>
            <a:ext cx="62804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60000" y="1875633"/>
            <a:ext cx="10272000" cy="4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✳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16918" y="6144658"/>
            <a:ext cx="545809" cy="545809"/>
            <a:chOff x="1393875" y="-1823657"/>
            <a:chExt cx="409357" cy="409357"/>
          </a:xfrm>
        </p:grpSpPr>
        <p:cxnSp>
          <p:nvCxnSpPr>
            <p:cNvPr id="22" name="Google Shape;22;p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29" r="29"/>
          <a:stretch/>
        </p:blipFill>
        <p:spPr>
          <a:xfrm>
            <a:off x="0" y="-3048"/>
            <a:ext cx="12192000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930992" y="3688533"/>
            <a:ext cx="3690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6570208" y="3688533"/>
            <a:ext cx="36908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930992" y="4507233"/>
            <a:ext cx="36908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570208" y="4507233"/>
            <a:ext cx="36908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443668" y="6229092"/>
            <a:ext cx="545809" cy="545809"/>
            <a:chOff x="1393875" y="-1823657"/>
            <a:chExt cx="409357" cy="409357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>
            <a:off x="0" y="-3047"/>
            <a:ext cx="12192000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11437234" y="80092"/>
            <a:ext cx="545809" cy="545809"/>
            <a:chOff x="1393875" y="-1823657"/>
            <a:chExt cx="409357" cy="409357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" name="Google Shape;46;p6"/>
          <p:cNvGrpSpPr/>
          <p:nvPr/>
        </p:nvGrpSpPr>
        <p:grpSpPr>
          <a:xfrm>
            <a:off x="-293099" y="238572"/>
            <a:ext cx="1116000" cy="1925801"/>
            <a:chOff x="8584751" y="1392578"/>
            <a:chExt cx="837000" cy="1444351"/>
          </a:xfrm>
        </p:grpSpPr>
        <p:sp>
          <p:nvSpPr>
            <p:cNvPr id="47" name="Google Shape;47;p6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60000" y="2641800"/>
            <a:ext cx="5202000" cy="2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✳"/>
              <a:defRPr sz="1867"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8;p7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59" name="Google Shape;59;p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327800" y="1256867"/>
            <a:ext cx="9536400" cy="4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596567" y="1943433"/>
            <a:ext cx="69992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596567" y="3305900"/>
            <a:ext cx="6999200" cy="17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772952" y="167525"/>
            <a:ext cx="545809" cy="545809"/>
            <a:chOff x="1393875" y="-1823657"/>
            <a:chExt cx="409357" cy="409357"/>
          </a:xfrm>
        </p:grpSpPr>
        <p:cxnSp>
          <p:nvCxnSpPr>
            <p:cNvPr id="71" name="Google Shape;71;p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" name="Google Shape;75;p9"/>
          <p:cNvGrpSpPr/>
          <p:nvPr/>
        </p:nvGrpSpPr>
        <p:grpSpPr>
          <a:xfrm>
            <a:off x="11440418" y="3820058"/>
            <a:ext cx="545809" cy="545809"/>
            <a:chOff x="1393875" y="-1823657"/>
            <a:chExt cx="409357" cy="409357"/>
          </a:xfrm>
        </p:grpSpPr>
        <p:cxnSp>
          <p:nvCxnSpPr>
            <p:cNvPr id="76" name="Google Shape;76;p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960000" y="5317533"/>
            <a:ext cx="10272000" cy="82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41584"/>
            <a:ext cx="8768000" cy="15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712000" y="4148017"/>
            <a:ext cx="8768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3048"/>
            <a:ext cx="12191997" cy="6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1299600" y="2508067"/>
            <a:ext cx="9144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545000" y="2935681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6626000" y="2508067"/>
            <a:ext cx="9160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7873000" y="2935681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1299600" y="4611500"/>
            <a:ext cx="9144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2545000" y="5039104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6626000" y="4611500"/>
            <a:ext cx="916000" cy="91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7873000" y="5039104"/>
            <a:ext cx="31152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2545000" y="22284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7873000" y="22284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2545000" y="4331900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7873000" y="4331900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221001" y="84208"/>
            <a:ext cx="545809" cy="545809"/>
            <a:chOff x="1393875" y="-1823657"/>
            <a:chExt cx="409357" cy="409357"/>
          </a:xfrm>
        </p:grpSpPr>
        <p:cxnSp>
          <p:nvCxnSpPr>
            <p:cNvPr id="103" name="Google Shape;103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3"/>
          <p:cNvGrpSpPr/>
          <p:nvPr/>
        </p:nvGrpSpPr>
        <p:grpSpPr>
          <a:xfrm>
            <a:off x="221001" y="6227974"/>
            <a:ext cx="545809" cy="545809"/>
            <a:chOff x="1393875" y="-1823657"/>
            <a:chExt cx="409357" cy="409357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270"/>
            <a:ext cx="12191997" cy="6855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944200" y="4808400"/>
            <a:ext cx="830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1944200" y="1340400"/>
            <a:ext cx="8303600" cy="2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grpSp>
        <p:nvGrpSpPr>
          <p:cNvPr id="116" name="Google Shape;116;p14"/>
          <p:cNvGrpSpPr/>
          <p:nvPr/>
        </p:nvGrpSpPr>
        <p:grpSpPr>
          <a:xfrm>
            <a:off x="205885" y="5186492"/>
            <a:ext cx="545809" cy="545809"/>
            <a:chOff x="1393875" y="-1823657"/>
            <a:chExt cx="409357" cy="409357"/>
          </a:xfrm>
        </p:grpSpPr>
        <p:cxnSp>
          <p:nvCxnSpPr>
            <p:cNvPr id="117" name="Google Shape;117;p1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 flipH="1">
            <a:off x="0" y="-3048"/>
            <a:ext cx="12191997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4862533" y="2906167"/>
            <a:ext cx="6376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2" hasCustomPrompt="1"/>
          </p:nvPr>
        </p:nvSpPr>
        <p:spPr>
          <a:xfrm>
            <a:off x="7037333" y="1419784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958133" y="4462933"/>
            <a:ext cx="62804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6"/>
          <p:cNvGrpSpPr/>
          <p:nvPr/>
        </p:nvGrpSpPr>
        <p:grpSpPr>
          <a:xfrm>
            <a:off x="-1405646" y="-32380"/>
            <a:ext cx="2185865" cy="3926672"/>
            <a:chOff x="-2117800" y="-126050"/>
            <a:chExt cx="2832900" cy="5089000"/>
          </a:xfrm>
        </p:grpSpPr>
        <p:sp>
          <p:nvSpPr>
            <p:cNvPr id="130" name="Google Shape;130;p16"/>
            <p:cNvSpPr/>
            <p:nvPr/>
          </p:nvSpPr>
          <p:spPr>
            <a:xfrm>
              <a:off x="-2117800" y="100200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-2117800" y="2130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-2117800" y="-126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8604418" y="107425"/>
            <a:ext cx="545809" cy="545809"/>
            <a:chOff x="1393875" y="-1823657"/>
            <a:chExt cx="409357" cy="409357"/>
          </a:xfrm>
        </p:grpSpPr>
        <p:cxnSp>
          <p:nvCxnSpPr>
            <p:cNvPr id="134" name="Google Shape;134;p1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1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1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8" name="Google Shape;138;p16"/>
          <p:cNvGrpSpPr/>
          <p:nvPr/>
        </p:nvGrpSpPr>
        <p:grpSpPr>
          <a:xfrm>
            <a:off x="11317435" y="1882572"/>
            <a:ext cx="1116000" cy="1925801"/>
            <a:chOff x="8584751" y="1392578"/>
            <a:chExt cx="837000" cy="1444351"/>
          </a:xfrm>
        </p:grpSpPr>
        <p:sp>
          <p:nvSpPr>
            <p:cNvPr id="139" name="Google Shape;139;p16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1020"/>
            <a:ext cx="12192000" cy="68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11232000" y="4707300"/>
            <a:ext cx="1618000" cy="2355200"/>
            <a:chOff x="0" y="3380425"/>
            <a:chExt cx="1213500" cy="1766400"/>
          </a:xfrm>
        </p:grpSpPr>
        <p:sp>
          <p:nvSpPr>
            <p:cNvPr id="145" name="Google Shape;145;p17"/>
            <p:cNvSpPr/>
            <p:nvPr/>
          </p:nvSpPr>
          <p:spPr>
            <a:xfrm>
              <a:off x="0" y="3380425"/>
              <a:ext cx="1213500" cy="17664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02900" y="3530125"/>
              <a:ext cx="1007700" cy="14670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-664533" y="1987833"/>
            <a:ext cx="1618000" cy="2355200"/>
            <a:chOff x="0" y="3380425"/>
            <a:chExt cx="1213500" cy="1766400"/>
          </a:xfrm>
        </p:grpSpPr>
        <p:sp>
          <p:nvSpPr>
            <p:cNvPr id="148" name="Google Shape;148;p17"/>
            <p:cNvSpPr/>
            <p:nvPr/>
          </p:nvSpPr>
          <p:spPr>
            <a:xfrm>
              <a:off x="0" y="3380425"/>
              <a:ext cx="1213500" cy="17664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02900" y="3530125"/>
              <a:ext cx="1007700" cy="14670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199485" y="440425"/>
            <a:ext cx="545809" cy="545809"/>
            <a:chOff x="1393875" y="-1823657"/>
            <a:chExt cx="409357" cy="409357"/>
          </a:xfrm>
        </p:grpSpPr>
        <p:cxnSp>
          <p:nvCxnSpPr>
            <p:cNvPr id="151" name="Google Shape;151;p1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3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t="89" b="89"/>
          <a:stretch/>
        </p:blipFill>
        <p:spPr>
          <a:xfrm>
            <a:off x="0" y="-3047"/>
            <a:ext cx="12192000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18"/>
          <p:cNvGrpSpPr/>
          <p:nvPr/>
        </p:nvGrpSpPr>
        <p:grpSpPr>
          <a:xfrm>
            <a:off x="212352" y="6198425"/>
            <a:ext cx="545809" cy="545809"/>
            <a:chOff x="1393875" y="-1823657"/>
            <a:chExt cx="409357" cy="409357"/>
          </a:xfrm>
        </p:grpSpPr>
        <p:cxnSp>
          <p:nvCxnSpPr>
            <p:cNvPr id="159" name="Google Shape;159;p18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8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8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8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163;p18"/>
          <p:cNvGrpSpPr/>
          <p:nvPr/>
        </p:nvGrpSpPr>
        <p:grpSpPr>
          <a:xfrm>
            <a:off x="11232001" y="238572"/>
            <a:ext cx="1116000" cy="1925801"/>
            <a:chOff x="8584751" y="1392578"/>
            <a:chExt cx="837000" cy="1444351"/>
          </a:xfrm>
        </p:grpSpPr>
        <p:sp>
          <p:nvSpPr>
            <p:cNvPr id="164" name="Google Shape;164;p18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1" y="0"/>
            <a:ext cx="121820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3431400" y="4124000"/>
            <a:ext cx="5329200" cy="1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3431400" y="1690867"/>
            <a:ext cx="53292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9"/>
          <p:cNvGrpSpPr/>
          <p:nvPr/>
        </p:nvGrpSpPr>
        <p:grpSpPr>
          <a:xfrm>
            <a:off x="5833268" y="80125"/>
            <a:ext cx="545809" cy="545809"/>
            <a:chOff x="1393875" y="-1823657"/>
            <a:chExt cx="409357" cy="409357"/>
          </a:xfrm>
        </p:grpSpPr>
        <p:cxnSp>
          <p:nvCxnSpPr>
            <p:cNvPr id="171" name="Google Shape;17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" name="Google Shape;175;p19"/>
          <p:cNvGrpSpPr/>
          <p:nvPr/>
        </p:nvGrpSpPr>
        <p:grpSpPr>
          <a:xfrm>
            <a:off x="195096" y="3156096"/>
            <a:ext cx="545809" cy="545809"/>
            <a:chOff x="1393875" y="-1823657"/>
            <a:chExt cx="409357" cy="409357"/>
          </a:xfrm>
        </p:grpSpPr>
        <p:cxnSp>
          <p:nvCxnSpPr>
            <p:cNvPr id="176" name="Google Shape;17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" name="Google Shape;180;p19"/>
          <p:cNvGrpSpPr/>
          <p:nvPr/>
        </p:nvGrpSpPr>
        <p:grpSpPr>
          <a:xfrm>
            <a:off x="11451096" y="3156096"/>
            <a:ext cx="545809" cy="545809"/>
            <a:chOff x="1393875" y="-1823657"/>
            <a:chExt cx="409357" cy="409357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5" name="Google Shape;185;p19"/>
          <p:cNvGrpSpPr/>
          <p:nvPr/>
        </p:nvGrpSpPr>
        <p:grpSpPr>
          <a:xfrm>
            <a:off x="5833268" y="6229092"/>
            <a:ext cx="545809" cy="545809"/>
            <a:chOff x="1393875" y="-1823657"/>
            <a:chExt cx="409357" cy="409357"/>
          </a:xfrm>
        </p:grpSpPr>
        <p:cxnSp>
          <p:nvCxnSpPr>
            <p:cNvPr id="186" name="Google Shape;18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960000" y="1419967"/>
            <a:ext cx="4731200" cy="24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1"/>
          </p:nvPr>
        </p:nvSpPr>
        <p:spPr>
          <a:xfrm>
            <a:off x="960000" y="4245600"/>
            <a:ext cx="4731200" cy="1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>
            <a:spLocks noGrp="1"/>
          </p:cNvSpPr>
          <p:nvPr>
            <p:ph type="pic" idx="2"/>
          </p:nvPr>
        </p:nvSpPr>
        <p:spPr>
          <a:xfrm>
            <a:off x="6437333" y="713333"/>
            <a:ext cx="4801200" cy="543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95" name="Google Shape;195;p20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196" name="Google Shape;196;p2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2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960000" y="3274067"/>
            <a:ext cx="51488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960000" y="2148433"/>
            <a:ext cx="5148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>
            <a:off x="11453318" y="873992"/>
            <a:ext cx="545809" cy="545809"/>
            <a:chOff x="1393875" y="-1823657"/>
            <a:chExt cx="409357" cy="409357"/>
          </a:xfrm>
        </p:grpSpPr>
        <p:cxnSp>
          <p:nvCxnSpPr>
            <p:cNvPr id="205" name="Google Shape;205;p2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2658" y="-3047"/>
            <a:ext cx="12257316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431633" y="3274067"/>
            <a:ext cx="38068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7431633" y="2148433"/>
            <a:ext cx="3806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22"/>
          <p:cNvGrpSpPr/>
          <p:nvPr/>
        </p:nvGrpSpPr>
        <p:grpSpPr>
          <a:xfrm>
            <a:off x="231718" y="815992"/>
            <a:ext cx="545809" cy="545809"/>
            <a:chOff x="1393875" y="-1823657"/>
            <a:chExt cx="409357" cy="409357"/>
          </a:xfrm>
        </p:grpSpPr>
        <p:cxnSp>
          <p:nvCxnSpPr>
            <p:cNvPr id="214" name="Google Shape;214;p2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2658" y="-3047"/>
            <a:ext cx="12257315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1721017" y="2081900"/>
            <a:ext cx="3876800" cy="4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2"/>
          </p:nvPr>
        </p:nvSpPr>
        <p:spPr>
          <a:xfrm>
            <a:off x="6594184" y="2081900"/>
            <a:ext cx="3876800" cy="40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23"/>
          <p:cNvGrpSpPr/>
          <p:nvPr/>
        </p:nvGrpSpPr>
        <p:grpSpPr>
          <a:xfrm>
            <a:off x="11472652" y="6224225"/>
            <a:ext cx="545809" cy="545809"/>
            <a:chOff x="1393875" y="-1823657"/>
            <a:chExt cx="409357" cy="409357"/>
          </a:xfrm>
        </p:grpSpPr>
        <p:cxnSp>
          <p:nvCxnSpPr>
            <p:cNvPr id="224" name="Google Shape;224;p2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" name="Google Shape;228;p23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229" name="Google Shape;229;p2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>
            <a:spLocks noGrp="1"/>
          </p:cNvSpPr>
          <p:nvPr>
            <p:ph type="subTitle" idx="1"/>
          </p:nvPr>
        </p:nvSpPr>
        <p:spPr>
          <a:xfrm>
            <a:off x="960000" y="4114833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2"/>
          </p:nvPr>
        </p:nvSpPr>
        <p:spPr>
          <a:xfrm>
            <a:off x="960000" y="5020679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3"/>
          </p:nvPr>
        </p:nvSpPr>
        <p:spPr>
          <a:xfrm>
            <a:off x="4538400" y="4273012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subTitle" idx="4"/>
          </p:nvPr>
        </p:nvSpPr>
        <p:spPr>
          <a:xfrm>
            <a:off x="8116800" y="5020679"/>
            <a:ext cx="31152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5"/>
          </p:nvPr>
        </p:nvSpPr>
        <p:spPr>
          <a:xfrm>
            <a:off x="4538400" y="3367167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6"/>
          </p:nvPr>
        </p:nvSpPr>
        <p:spPr>
          <a:xfrm>
            <a:off x="8116800" y="4114833"/>
            <a:ext cx="31152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11472652" y="3727192"/>
            <a:ext cx="545809" cy="545809"/>
            <a:chOff x="1393875" y="-1823657"/>
            <a:chExt cx="409357" cy="409357"/>
          </a:xfrm>
        </p:grpSpPr>
        <p:cxnSp>
          <p:nvCxnSpPr>
            <p:cNvPr id="243" name="Google Shape;243;p2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2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24"/>
          <p:cNvGrpSpPr/>
          <p:nvPr/>
        </p:nvGrpSpPr>
        <p:grpSpPr>
          <a:xfrm>
            <a:off x="173685" y="94558"/>
            <a:ext cx="545809" cy="545809"/>
            <a:chOff x="1393875" y="-1823657"/>
            <a:chExt cx="409357" cy="409357"/>
          </a:xfrm>
        </p:grpSpPr>
        <p:cxnSp>
          <p:nvCxnSpPr>
            <p:cNvPr id="248" name="Google Shape;248;p24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4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4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4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subTitle" idx="1"/>
          </p:nvPr>
        </p:nvSpPr>
        <p:spPr>
          <a:xfrm>
            <a:off x="960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subTitle" idx="2"/>
          </p:nvPr>
        </p:nvSpPr>
        <p:spPr>
          <a:xfrm>
            <a:off x="960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5"/>
          <p:cNvSpPr txBox="1">
            <a:spLocks noGrp="1"/>
          </p:cNvSpPr>
          <p:nvPr>
            <p:ph type="subTitle" idx="3"/>
          </p:nvPr>
        </p:nvSpPr>
        <p:spPr>
          <a:xfrm>
            <a:off x="4566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subTitle" idx="4"/>
          </p:nvPr>
        </p:nvSpPr>
        <p:spPr>
          <a:xfrm>
            <a:off x="8172000" y="5083071"/>
            <a:ext cx="3060000" cy="7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subTitle" idx="5"/>
          </p:nvPr>
        </p:nvSpPr>
        <p:spPr>
          <a:xfrm>
            <a:off x="4566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subTitle" idx="6"/>
          </p:nvPr>
        </p:nvSpPr>
        <p:spPr>
          <a:xfrm>
            <a:off x="8172000" y="4291167"/>
            <a:ext cx="3060000" cy="70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25"/>
          <p:cNvGrpSpPr/>
          <p:nvPr/>
        </p:nvGrpSpPr>
        <p:grpSpPr>
          <a:xfrm>
            <a:off x="11472652" y="5319658"/>
            <a:ext cx="545809" cy="545809"/>
            <a:chOff x="1393875" y="-1823657"/>
            <a:chExt cx="409357" cy="409357"/>
          </a:xfrm>
        </p:grpSpPr>
        <p:cxnSp>
          <p:nvCxnSpPr>
            <p:cNvPr id="262" name="Google Shape;262;p2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6" name="Google Shape;266;p25"/>
          <p:cNvGrpSpPr/>
          <p:nvPr/>
        </p:nvGrpSpPr>
        <p:grpSpPr>
          <a:xfrm>
            <a:off x="205918" y="1544758"/>
            <a:ext cx="545809" cy="545809"/>
            <a:chOff x="1393875" y="-1823657"/>
            <a:chExt cx="409357" cy="409357"/>
          </a:xfrm>
        </p:grpSpPr>
        <p:cxnSp>
          <p:nvCxnSpPr>
            <p:cNvPr id="267" name="Google Shape;267;p25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5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5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5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1" name="Google Shape;271;p25"/>
          <p:cNvGrpSpPr/>
          <p:nvPr/>
        </p:nvGrpSpPr>
        <p:grpSpPr>
          <a:xfrm>
            <a:off x="5929833" y="6144655"/>
            <a:ext cx="5734147" cy="1473879"/>
            <a:chOff x="-87025" y="3954291"/>
            <a:chExt cx="4300610" cy="1105409"/>
          </a:xfrm>
        </p:grpSpPr>
        <p:sp>
          <p:nvSpPr>
            <p:cNvPr id="272" name="Google Shape;272;p25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283600" y="-760545"/>
            <a:ext cx="5734147" cy="1473879"/>
            <a:chOff x="-87025" y="3954291"/>
            <a:chExt cx="4300610" cy="1105409"/>
          </a:xfrm>
        </p:grpSpPr>
        <p:sp>
          <p:nvSpPr>
            <p:cNvPr id="275" name="Google Shape;275;p25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961" y="0"/>
            <a:ext cx="121820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>
            <a:spLocks noGrp="1"/>
          </p:cNvSpPr>
          <p:nvPr>
            <p:ph type="subTitle" idx="1"/>
          </p:nvPr>
        </p:nvSpPr>
        <p:spPr>
          <a:xfrm>
            <a:off x="2779080" y="2277833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2"/>
          </p:nvPr>
        </p:nvSpPr>
        <p:spPr>
          <a:xfrm>
            <a:off x="2779067" y="2985033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ubTitle" idx="3"/>
          </p:nvPr>
        </p:nvSpPr>
        <p:spPr>
          <a:xfrm>
            <a:off x="7926145" y="2985033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4"/>
          </p:nvPr>
        </p:nvSpPr>
        <p:spPr>
          <a:xfrm>
            <a:off x="2779067" y="4879067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6"/>
          <p:cNvSpPr txBox="1">
            <a:spLocks noGrp="1"/>
          </p:cNvSpPr>
          <p:nvPr>
            <p:ph type="subTitle" idx="5"/>
          </p:nvPr>
        </p:nvSpPr>
        <p:spPr>
          <a:xfrm>
            <a:off x="7926145" y="4879067"/>
            <a:ext cx="29248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6"/>
          <p:cNvSpPr txBox="1">
            <a:spLocks noGrp="1"/>
          </p:cNvSpPr>
          <p:nvPr>
            <p:ph type="subTitle" idx="6"/>
          </p:nvPr>
        </p:nvSpPr>
        <p:spPr>
          <a:xfrm>
            <a:off x="2779080" y="4171867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26"/>
          <p:cNvSpPr txBox="1">
            <a:spLocks noGrp="1"/>
          </p:cNvSpPr>
          <p:nvPr>
            <p:ph type="subTitle" idx="7"/>
          </p:nvPr>
        </p:nvSpPr>
        <p:spPr>
          <a:xfrm>
            <a:off x="7926152" y="2277833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8"/>
          </p:nvPr>
        </p:nvSpPr>
        <p:spPr>
          <a:xfrm>
            <a:off x="7926152" y="4171867"/>
            <a:ext cx="29248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11472652" y="6217758"/>
            <a:ext cx="545809" cy="545809"/>
            <a:chOff x="1393875" y="-1823657"/>
            <a:chExt cx="409357" cy="409357"/>
          </a:xfrm>
        </p:grpSpPr>
        <p:cxnSp>
          <p:nvCxnSpPr>
            <p:cNvPr id="289" name="Google Shape;289;p2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3" name="Google Shape;293;p26"/>
          <p:cNvGrpSpPr/>
          <p:nvPr/>
        </p:nvGrpSpPr>
        <p:grpSpPr>
          <a:xfrm>
            <a:off x="173685" y="94558"/>
            <a:ext cx="545809" cy="545809"/>
            <a:chOff x="1393875" y="-1823657"/>
            <a:chExt cx="409357" cy="409357"/>
          </a:xfrm>
        </p:grpSpPr>
        <p:cxnSp>
          <p:nvCxnSpPr>
            <p:cNvPr id="294" name="Google Shape;294;p26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6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6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6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1232531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2"/>
          </p:nvPr>
        </p:nvSpPr>
        <p:spPr>
          <a:xfrm>
            <a:off x="4622000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3"/>
          </p:nvPr>
        </p:nvSpPr>
        <p:spPr>
          <a:xfrm>
            <a:off x="8011469" y="2967313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"/>
          </p:nvPr>
        </p:nvSpPr>
        <p:spPr>
          <a:xfrm>
            <a:off x="1232531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5"/>
          </p:nvPr>
        </p:nvSpPr>
        <p:spPr>
          <a:xfrm>
            <a:off x="4622000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6"/>
          </p:nvPr>
        </p:nvSpPr>
        <p:spPr>
          <a:xfrm>
            <a:off x="8011469" y="4961268"/>
            <a:ext cx="2948000" cy="76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7"/>
          </p:nvPr>
        </p:nvSpPr>
        <p:spPr>
          <a:xfrm>
            <a:off x="1232531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8"/>
          </p:nvPr>
        </p:nvSpPr>
        <p:spPr>
          <a:xfrm>
            <a:off x="4622000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ubTitle" idx="9"/>
          </p:nvPr>
        </p:nvSpPr>
        <p:spPr>
          <a:xfrm>
            <a:off x="8011469" y="2222567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subTitle" idx="13"/>
          </p:nvPr>
        </p:nvSpPr>
        <p:spPr>
          <a:xfrm>
            <a:off x="1232531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subTitle" idx="14"/>
          </p:nvPr>
        </p:nvSpPr>
        <p:spPr>
          <a:xfrm>
            <a:off x="4622000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subTitle" idx="15"/>
          </p:nvPr>
        </p:nvSpPr>
        <p:spPr>
          <a:xfrm>
            <a:off x="8011469" y="4219464"/>
            <a:ext cx="2948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173685" y="6224225"/>
            <a:ext cx="545809" cy="545809"/>
            <a:chOff x="1393875" y="-1823657"/>
            <a:chExt cx="409357" cy="409357"/>
          </a:xfrm>
        </p:grpSpPr>
        <p:cxnSp>
          <p:nvCxnSpPr>
            <p:cNvPr id="314" name="Google Shape;314;p2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8" name="Google Shape;318;p27"/>
          <p:cNvGrpSpPr/>
          <p:nvPr/>
        </p:nvGrpSpPr>
        <p:grpSpPr>
          <a:xfrm>
            <a:off x="11472652" y="94558"/>
            <a:ext cx="545809" cy="545809"/>
            <a:chOff x="1393875" y="-1823657"/>
            <a:chExt cx="409357" cy="409357"/>
          </a:xfrm>
        </p:grpSpPr>
        <p:cxnSp>
          <p:nvCxnSpPr>
            <p:cNvPr id="319" name="Google Shape;319;p2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2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2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27"/>
          <p:cNvGrpSpPr/>
          <p:nvPr/>
        </p:nvGrpSpPr>
        <p:grpSpPr>
          <a:xfrm>
            <a:off x="-283932" y="296772"/>
            <a:ext cx="1116000" cy="1925801"/>
            <a:chOff x="8584751" y="1392578"/>
            <a:chExt cx="837000" cy="1444351"/>
          </a:xfrm>
        </p:grpSpPr>
        <p:sp>
          <p:nvSpPr>
            <p:cNvPr id="324" name="Google Shape;324;p27"/>
            <p:cNvSpPr/>
            <p:nvPr/>
          </p:nvSpPr>
          <p:spPr>
            <a:xfrm>
              <a:off x="8584751" y="1392578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8584751" y="1999930"/>
              <a:ext cx="837000" cy="8370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26" name="Google Shape;326;p27"/>
          <p:cNvGrpSpPr/>
          <p:nvPr/>
        </p:nvGrpSpPr>
        <p:grpSpPr>
          <a:xfrm rot="5400000">
            <a:off x="9113000" y="4617322"/>
            <a:ext cx="5734147" cy="1473879"/>
            <a:chOff x="-87025" y="3954291"/>
            <a:chExt cx="4300610" cy="1105409"/>
          </a:xfrm>
        </p:grpSpPr>
        <p:sp>
          <p:nvSpPr>
            <p:cNvPr id="327" name="Google Shape;327;p27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8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 flipH="1">
            <a:off x="0" y="0"/>
            <a:ext cx="12191997" cy="68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>
            <a:spLocks noGrp="1"/>
          </p:cNvSpPr>
          <p:nvPr>
            <p:ph type="title" hasCustomPrompt="1"/>
          </p:nvPr>
        </p:nvSpPr>
        <p:spPr>
          <a:xfrm>
            <a:off x="953467" y="720000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2" name="Google Shape;332;p28"/>
          <p:cNvSpPr txBox="1">
            <a:spLocks noGrp="1"/>
          </p:cNvSpPr>
          <p:nvPr>
            <p:ph type="subTitle" idx="1"/>
          </p:nvPr>
        </p:nvSpPr>
        <p:spPr>
          <a:xfrm>
            <a:off x="953467" y="1966171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2559931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3"/>
          </p:nvPr>
        </p:nvSpPr>
        <p:spPr>
          <a:xfrm>
            <a:off x="953467" y="3806101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 idx="4" hasCustomPrompt="1"/>
          </p:nvPr>
        </p:nvSpPr>
        <p:spPr>
          <a:xfrm>
            <a:off x="953467" y="4399861"/>
            <a:ext cx="57972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5"/>
          </p:nvPr>
        </p:nvSpPr>
        <p:spPr>
          <a:xfrm>
            <a:off x="953467" y="5646032"/>
            <a:ext cx="5797200" cy="4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37" name="Google Shape;337;p28"/>
          <p:cNvGrpSpPr/>
          <p:nvPr/>
        </p:nvGrpSpPr>
        <p:grpSpPr>
          <a:xfrm>
            <a:off x="193052" y="3156092"/>
            <a:ext cx="545809" cy="545809"/>
            <a:chOff x="1393875" y="-1823657"/>
            <a:chExt cx="409357" cy="409357"/>
          </a:xfrm>
        </p:grpSpPr>
        <p:cxnSp>
          <p:nvCxnSpPr>
            <p:cNvPr id="338" name="Google Shape;338;p28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8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8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8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3047"/>
            <a:ext cx="12191997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>
            <a:spLocks noGrp="1"/>
          </p:cNvSpPr>
          <p:nvPr>
            <p:ph type="title" hasCustomPrompt="1"/>
          </p:nvPr>
        </p:nvSpPr>
        <p:spPr>
          <a:xfrm>
            <a:off x="953467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1"/>
          </p:nvPr>
        </p:nvSpPr>
        <p:spPr>
          <a:xfrm>
            <a:off x="953467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title" idx="2" hasCustomPrompt="1"/>
          </p:nvPr>
        </p:nvSpPr>
        <p:spPr>
          <a:xfrm>
            <a:off x="4565800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3"/>
          </p:nvPr>
        </p:nvSpPr>
        <p:spPr>
          <a:xfrm>
            <a:off x="4565800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title" idx="4" hasCustomPrompt="1"/>
          </p:nvPr>
        </p:nvSpPr>
        <p:spPr>
          <a:xfrm>
            <a:off x="8178136" y="2224263"/>
            <a:ext cx="306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5"/>
          </p:nvPr>
        </p:nvSpPr>
        <p:spPr>
          <a:xfrm>
            <a:off x="8178136" y="5137869"/>
            <a:ext cx="3060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title" idx="6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7"/>
          </p:nvPr>
        </p:nvSpPr>
        <p:spPr>
          <a:xfrm>
            <a:off x="953667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8"/>
          </p:nvPr>
        </p:nvSpPr>
        <p:spPr>
          <a:xfrm>
            <a:off x="4566000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9"/>
          </p:nvPr>
        </p:nvSpPr>
        <p:spPr>
          <a:xfrm>
            <a:off x="8178336" y="4280297"/>
            <a:ext cx="3060000" cy="7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4" name="Google Shape;354;p29"/>
          <p:cNvGrpSpPr/>
          <p:nvPr/>
        </p:nvGrpSpPr>
        <p:grpSpPr>
          <a:xfrm>
            <a:off x="173685" y="5550092"/>
            <a:ext cx="545809" cy="545809"/>
            <a:chOff x="1393875" y="-1823657"/>
            <a:chExt cx="409357" cy="409357"/>
          </a:xfrm>
        </p:grpSpPr>
        <p:cxnSp>
          <p:nvCxnSpPr>
            <p:cNvPr id="355" name="Google Shape;355;p2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2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2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9" name="Google Shape;359;p29"/>
          <p:cNvGrpSpPr/>
          <p:nvPr/>
        </p:nvGrpSpPr>
        <p:grpSpPr>
          <a:xfrm>
            <a:off x="-1667292" y="-425576"/>
            <a:ext cx="2627293" cy="3254107"/>
            <a:chOff x="-1740250" y="-1256225"/>
            <a:chExt cx="3282475" cy="4065600"/>
          </a:xfrm>
        </p:grpSpPr>
        <p:sp>
          <p:nvSpPr>
            <p:cNvPr id="360" name="Google Shape;360;p29"/>
            <p:cNvSpPr/>
            <p:nvPr/>
          </p:nvSpPr>
          <p:spPr>
            <a:xfrm>
              <a:off x="-1740250" y="-12562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1290675" y="-235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62" name="Google Shape;362;p29"/>
          <p:cNvGrpSpPr/>
          <p:nvPr/>
        </p:nvGrpSpPr>
        <p:grpSpPr>
          <a:xfrm>
            <a:off x="11453285" y="777792"/>
            <a:ext cx="545809" cy="545809"/>
            <a:chOff x="1393875" y="-1823657"/>
            <a:chExt cx="409357" cy="409357"/>
          </a:xfrm>
        </p:grpSpPr>
        <p:cxnSp>
          <p:nvCxnSpPr>
            <p:cNvPr id="363" name="Google Shape;363;p2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2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3047"/>
            <a:ext cx="12191997" cy="68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>
            <a:spLocks noGrp="1"/>
          </p:cNvSpPr>
          <p:nvPr>
            <p:ph type="title"/>
          </p:nvPr>
        </p:nvSpPr>
        <p:spPr>
          <a:xfrm>
            <a:off x="960000" y="725867"/>
            <a:ext cx="10272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173685" y="5550092"/>
            <a:ext cx="545809" cy="545809"/>
            <a:chOff x="1393875" y="-1823657"/>
            <a:chExt cx="409357" cy="409357"/>
          </a:xfrm>
        </p:grpSpPr>
        <p:cxnSp>
          <p:nvCxnSpPr>
            <p:cNvPr id="371" name="Google Shape;371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0"/>
          <p:cNvGrpSpPr/>
          <p:nvPr/>
        </p:nvGrpSpPr>
        <p:grpSpPr>
          <a:xfrm>
            <a:off x="-1667292" y="-425576"/>
            <a:ext cx="2627293" cy="3254107"/>
            <a:chOff x="-1740250" y="-1256225"/>
            <a:chExt cx="3282475" cy="4065600"/>
          </a:xfrm>
        </p:grpSpPr>
        <p:sp>
          <p:nvSpPr>
            <p:cNvPr id="376" name="Google Shape;376;p30"/>
            <p:cNvSpPr/>
            <p:nvPr/>
          </p:nvSpPr>
          <p:spPr>
            <a:xfrm>
              <a:off x="-1740250" y="-12562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-1290675" y="-235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11453285" y="777792"/>
            <a:ext cx="545809" cy="545809"/>
            <a:chOff x="1393875" y="-1823657"/>
            <a:chExt cx="409357" cy="409357"/>
          </a:xfrm>
        </p:grpSpPr>
        <p:cxnSp>
          <p:nvCxnSpPr>
            <p:cNvPr id="379" name="Google Shape;379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30"/>
          <p:cNvSpPr txBox="1">
            <a:spLocks noGrp="1"/>
          </p:cNvSpPr>
          <p:nvPr>
            <p:ph type="title" idx="2" hasCustomPrompt="1"/>
          </p:nvPr>
        </p:nvSpPr>
        <p:spPr>
          <a:xfrm>
            <a:off x="5541200" y="5208197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1"/>
          </p:nvPr>
        </p:nvSpPr>
        <p:spPr>
          <a:xfrm>
            <a:off x="8541567" y="5208197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3"/>
          </p:nvPr>
        </p:nvSpPr>
        <p:spPr>
          <a:xfrm>
            <a:off x="6745967" y="5208197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4" hasCustomPrompt="1"/>
          </p:nvPr>
        </p:nvSpPr>
        <p:spPr>
          <a:xfrm>
            <a:off x="5541200" y="4091285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5"/>
          </p:nvPr>
        </p:nvSpPr>
        <p:spPr>
          <a:xfrm>
            <a:off x="8541567" y="4091285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6"/>
          </p:nvPr>
        </p:nvSpPr>
        <p:spPr>
          <a:xfrm>
            <a:off x="6745967" y="4091285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 idx="7" hasCustomPrompt="1"/>
          </p:nvPr>
        </p:nvSpPr>
        <p:spPr>
          <a:xfrm>
            <a:off x="5541200" y="2974375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>
            <a:spLocks noGrp="1"/>
          </p:cNvSpPr>
          <p:nvPr>
            <p:ph type="subTitle" idx="8"/>
          </p:nvPr>
        </p:nvSpPr>
        <p:spPr>
          <a:xfrm>
            <a:off x="8541567" y="2974375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9"/>
          </p:nvPr>
        </p:nvSpPr>
        <p:spPr>
          <a:xfrm>
            <a:off x="6745967" y="2974375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13" hasCustomPrompt="1"/>
          </p:nvPr>
        </p:nvSpPr>
        <p:spPr>
          <a:xfrm>
            <a:off x="5541200" y="1857480"/>
            <a:ext cx="11096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933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4"/>
          </p:nvPr>
        </p:nvSpPr>
        <p:spPr>
          <a:xfrm>
            <a:off x="8541567" y="1857480"/>
            <a:ext cx="2682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15"/>
          </p:nvPr>
        </p:nvSpPr>
        <p:spPr>
          <a:xfrm>
            <a:off x="6745967" y="1857480"/>
            <a:ext cx="1426400" cy="7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>
            <a:spLocks noGrp="1"/>
          </p:cNvSpPr>
          <p:nvPr>
            <p:ph type="ctrTitle"/>
          </p:nvPr>
        </p:nvSpPr>
        <p:spPr>
          <a:xfrm>
            <a:off x="957300" y="893100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950800" y="2497667"/>
            <a:ext cx="5725200" cy="14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950800" y="5111267"/>
            <a:ext cx="57120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3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2654552" y="173525"/>
            <a:ext cx="545809" cy="545809"/>
            <a:chOff x="1393875" y="-1823657"/>
            <a:chExt cx="409357" cy="409357"/>
          </a:xfrm>
        </p:grpSpPr>
        <p:cxnSp>
          <p:nvCxnSpPr>
            <p:cNvPr id="401" name="Google Shape;401;p3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302" y="-32233"/>
            <a:ext cx="12306603" cy="6922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2"/>
          <p:cNvGrpSpPr/>
          <p:nvPr/>
        </p:nvGrpSpPr>
        <p:grpSpPr>
          <a:xfrm>
            <a:off x="179485" y="1101692"/>
            <a:ext cx="545809" cy="545809"/>
            <a:chOff x="1393875" y="-1823657"/>
            <a:chExt cx="409357" cy="409357"/>
          </a:xfrm>
        </p:grpSpPr>
        <p:cxnSp>
          <p:nvCxnSpPr>
            <p:cNvPr id="408" name="Google Shape;408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32"/>
          <p:cNvGrpSpPr/>
          <p:nvPr/>
        </p:nvGrpSpPr>
        <p:grpSpPr>
          <a:xfrm>
            <a:off x="11446185" y="5420158"/>
            <a:ext cx="545809" cy="545809"/>
            <a:chOff x="1393875" y="-1823657"/>
            <a:chExt cx="409357" cy="409357"/>
          </a:xfrm>
        </p:grpSpPr>
        <p:cxnSp>
          <p:nvCxnSpPr>
            <p:cNvPr id="413" name="Google Shape;413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7" name="Google Shape;417;p32"/>
          <p:cNvGrpSpPr/>
          <p:nvPr/>
        </p:nvGrpSpPr>
        <p:grpSpPr>
          <a:xfrm rot="5400000">
            <a:off x="6409868" y="2503049"/>
            <a:ext cx="7682611" cy="1974704"/>
            <a:chOff x="-87025" y="3954291"/>
            <a:chExt cx="4300610" cy="1105409"/>
          </a:xfrm>
        </p:grpSpPr>
        <p:sp>
          <p:nvSpPr>
            <p:cNvPr id="418" name="Google Shape;418;p32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302" y="-32233"/>
            <a:ext cx="12306603" cy="6922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3"/>
          <p:cNvGrpSpPr/>
          <p:nvPr/>
        </p:nvGrpSpPr>
        <p:grpSpPr>
          <a:xfrm>
            <a:off x="8739052" y="83292"/>
            <a:ext cx="545809" cy="545809"/>
            <a:chOff x="1393875" y="-1823657"/>
            <a:chExt cx="409357" cy="409357"/>
          </a:xfrm>
        </p:grpSpPr>
        <p:cxnSp>
          <p:nvCxnSpPr>
            <p:cNvPr id="423" name="Google Shape;423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7" name="Google Shape;427;p33"/>
          <p:cNvGrpSpPr/>
          <p:nvPr/>
        </p:nvGrpSpPr>
        <p:grpSpPr>
          <a:xfrm>
            <a:off x="1056052" y="6245158"/>
            <a:ext cx="545809" cy="545809"/>
            <a:chOff x="1393875" y="-1823657"/>
            <a:chExt cx="409357" cy="409357"/>
          </a:xfrm>
        </p:grpSpPr>
        <p:cxnSp>
          <p:nvCxnSpPr>
            <p:cNvPr id="428" name="Google Shape;428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" name="Google Shape;432;p33"/>
          <p:cNvGrpSpPr/>
          <p:nvPr/>
        </p:nvGrpSpPr>
        <p:grpSpPr>
          <a:xfrm>
            <a:off x="953467" y="-890000"/>
            <a:ext cx="3777200" cy="6785333"/>
            <a:chOff x="-2117800" y="-126050"/>
            <a:chExt cx="2832900" cy="5089000"/>
          </a:xfrm>
        </p:grpSpPr>
        <p:sp>
          <p:nvSpPr>
            <p:cNvPr id="433" name="Google Shape;433;p33"/>
            <p:cNvSpPr/>
            <p:nvPr/>
          </p:nvSpPr>
          <p:spPr>
            <a:xfrm>
              <a:off x="-2117800" y="100200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2117800" y="2130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-2117800" y="-126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04800" y="1979400"/>
            <a:ext cx="10382800" cy="27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96767" y="4622300"/>
            <a:ext cx="53984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2489367" y="1350901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" name="Google Shape;12;p2"/>
          <p:cNvSpPr/>
          <p:nvPr/>
        </p:nvSpPr>
        <p:spPr>
          <a:xfrm rot="10800000">
            <a:off x="-305680" y="4529073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" name="Google Shape;13;p2"/>
          <p:cNvSpPr/>
          <p:nvPr/>
        </p:nvSpPr>
        <p:spPr>
          <a:xfrm rot="21284960" flipH="1">
            <a:off x="-315127" y="5966683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" name="Google Shape;14;p2"/>
          <p:cNvSpPr/>
          <p:nvPr/>
        </p:nvSpPr>
        <p:spPr>
          <a:xfrm>
            <a:off x="4376951" y="635881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" name="Google Shape;15;p2"/>
          <p:cNvSpPr/>
          <p:nvPr/>
        </p:nvSpPr>
        <p:spPr>
          <a:xfrm>
            <a:off x="1236400" y="56137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" name="Google Shape;16;p2"/>
          <p:cNvSpPr/>
          <p:nvPr/>
        </p:nvSpPr>
        <p:spPr>
          <a:xfrm>
            <a:off x="73984" y="38776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7" name="Google Shape;17;p2"/>
          <p:cNvSpPr/>
          <p:nvPr/>
        </p:nvSpPr>
        <p:spPr>
          <a:xfrm>
            <a:off x="5676233" y="65357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" name="Google Shape;18;p2"/>
          <p:cNvSpPr/>
          <p:nvPr/>
        </p:nvSpPr>
        <p:spPr>
          <a:xfrm>
            <a:off x="2079051" y="521405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" name="Google Shape;19;p2"/>
          <p:cNvSpPr/>
          <p:nvPr/>
        </p:nvSpPr>
        <p:spPr>
          <a:xfrm rot="16200000">
            <a:off x="8147005" y="3370524"/>
            <a:ext cx="6418728" cy="228048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0" name="Google Shape;20;p2"/>
          <p:cNvSpPr/>
          <p:nvPr/>
        </p:nvSpPr>
        <p:spPr>
          <a:xfrm>
            <a:off x="7659567" y="-225812"/>
            <a:ext cx="4837029" cy="2492397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9723274" y="-464660"/>
            <a:ext cx="2782727" cy="131221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" name="Google Shape;22;p2"/>
          <p:cNvSpPr/>
          <p:nvPr/>
        </p:nvSpPr>
        <p:spPr>
          <a:xfrm rot="10800000">
            <a:off x="7513084" y="27722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" name="Google Shape;23;p2"/>
          <p:cNvSpPr/>
          <p:nvPr/>
        </p:nvSpPr>
        <p:spPr>
          <a:xfrm rot="10800000">
            <a:off x="10334133" y="136641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" name="Google Shape;24;p2"/>
          <p:cNvSpPr/>
          <p:nvPr/>
        </p:nvSpPr>
        <p:spPr>
          <a:xfrm rot="10800000">
            <a:off x="11973984" y="258636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" name="Google Shape;25;p2"/>
          <p:cNvSpPr/>
          <p:nvPr/>
        </p:nvSpPr>
        <p:spPr>
          <a:xfrm rot="10800000">
            <a:off x="6300600" y="18666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5499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7538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346922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1" name="Google Shape;31;p3"/>
          <p:cNvSpPr/>
          <p:nvPr/>
        </p:nvSpPr>
        <p:spPr>
          <a:xfrm rot="10800000">
            <a:off x="211309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" name="Google Shape;32;p3"/>
          <p:cNvSpPr/>
          <p:nvPr/>
        </p:nvSpPr>
        <p:spPr>
          <a:xfrm>
            <a:off x="49329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" name="Google Shape;33;p3"/>
          <p:cNvSpPr/>
          <p:nvPr/>
        </p:nvSpPr>
        <p:spPr>
          <a:xfrm>
            <a:off x="2414684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" name="Google Shape;34;p3"/>
          <p:cNvSpPr/>
          <p:nvPr/>
        </p:nvSpPr>
        <p:spPr>
          <a:xfrm>
            <a:off x="-442899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" name="Google Shape;35;p3"/>
          <p:cNvSpPr/>
          <p:nvPr/>
        </p:nvSpPr>
        <p:spPr>
          <a:xfrm>
            <a:off x="1642700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" name="Google Shape;36;p3"/>
          <p:cNvSpPr/>
          <p:nvPr/>
        </p:nvSpPr>
        <p:spPr>
          <a:xfrm>
            <a:off x="145184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" name="Google Shape;37;p3"/>
          <p:cNvSpPr/>
          <p:nvPr/>
        </p:nvSpPr>
        <p:spPr>
          <a:xfrm>
            <a:off x="7153568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" name="Google Shape;38;p3"/>
          <p:cNvSpPr/>
          <p:nvPr/>
        </p:nvSpPr>
        <p:spPr>
          <a:xfrm>
            <a:off x="6499401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" name="Google Shape;39;p3"/>
          <p:cNvSpPr/>
          <p:nvPr/>
        </p:nvSpPr>
        <p:spPr>
          <a:xfrm rot="10800000">
            <a:off x="71535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" name="Google Shape;40;p3"/>
          <p:cNvSpPr/>
          <p:nvPr/>
        </p:nvSpPr>
        <p:spPr>
          <a:xfrm rot="10800000">
            <a:off x="9585051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" name="Google Shape;41;p3"/>
          <p:cNvSpPr/>
          <p:nvPr/>
        </p:nvSpPr>
        <p:spPr>
          <a:xfrm rot="10800000">
            <a:off x="8828366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" name="Google Shape;42;p3"/>
          <p:cNvSpPr/>
          <p:nvPr/>
        </p:nvSpPr>
        <p:spPr>
          <a:xfrm rot="10800000">
            <a:off x="10443833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" name="Google Shape;43;p3"/>
          <p:cNvSpPr/>
          <p:nvPr/>
        </p:nvSpPr>
        <p:spPr>
          <a:xfrm rot="10800000">
            <a:off x="11854551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958233" y="1371600"/>
            <a:ext cx="10275200" cy="47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72999" y="-155066"/>
            <a:ext cx="3578712" cy="2317551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9075868" y="-155066"/>
            <a:ext cx="3578712" cy="2317551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6759267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67592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586384" y="3454117"/>
            <a:ext cx="384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586400" y="3843467"/>
            <a:ext cx="38464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661228" y="-271407"/>
            <a:ext cx="5524917" cy="188225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" name="Google Shape;67;p5"/>
          <p:cNvSpPr/>
          <p:nvPr/>
        </p:nvSpPr>
        <p:spPr>
          <a:xfrm>
            <a:off x="5083535" y="465299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8" name="Google Shape;68;p5"/>
          <p:cNvSpPr/>
          <p:nvPr/>
        </p:nvSpPr>
        <p:spPr>
          <a:xfrm>
            <a:off x="790968" y="11181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" name="Google Shape;69;p5"/>
          <p:cNvSpPr/>
          <p:nvPr/>
        </p:nvSpPr>
        <p:spPr>
          <a:xfrm>
            <a:off x="5891701" y="8445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" name="Google Shape;70;p5"/>
          <p:cNvSpPr/>
          <p:nvPr/>
        </p:nvSpPr>
        <p:spPr>
          <a:xfrm>
            <a:off x="3975801" y="3336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" name="Google Shape;71;p5"/>
          <p:cNvSpPr/>
          <p:nvPr/>
        </p:nvSpPr>
        <p:spPr>
          <a:xfrm flipH="1">
            <a:off x="-268036" y="-219469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" name="Google Shape;72;p5"/>
          <p:cNvSpPr/>
          <p:nvPr/>
        </p:nvSpPr>
        <p:spPr>
          <a:xfrm rot="10800000">
            <a:off x="-346148" y="-396104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" name="Google Shape;73;p5"/>
          <p:cNvSpPr/>
          <p:nvPr/>
        </p:nvSpPr>
        <p:spPr>
          <a:xfrm rot="21151028">
            <a:off x="7224298" y="5208301"/>
            <a:ext cx="5486652" cy="185941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" name="Google Shape;74;p5"/>
          <p:cNvSpPr/>
          <p:nvPr/>
        </p:nvSpPr>
        <p:spPr>
          <a:xfrm rot="10800000">
            <a:off x="6280948" y="6299264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" name="Google Shape;75;p5"/>
          <p:cNvSpPr/>
          <p:nvPr/>
        </p:nvSpPr>
        <p:spPr>
          <a:xfrm rot="10800000">
            <a:off x="11188448" y="555796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" name="Google Shape;76;p5"/>
          <p:cNvSpPr/>
          <p:nvPr/>
        </p:nvSpPr>
        <p:spPr>
          <a:xfrm rot="10800000">
            <a:off x="7187681" y="555796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" name="Google Shape;77;p5"/>
          <p:cNvSpPr/>
          <p:nvPr/>
        </p:nvSpPr>
        <p:spPr>
          <a:xfrm rot="10800000">
            <a:off x="8003615" y="634246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8368849" y="5368402"/>
            <a:ext cx="4009803" cy="165883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" name="Google Shape;79;p5"/>
          <p:cNvSpPr/>
          <p:nvPr/>
        </p:nvSpPr>
        <p:spPr>
          <a:xfrm>
            <a:off x="9180183" y="5963197"/>
            <a:ext cx="3276581" cy="124067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109436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" name="Google Shape;83;p6"/>
          <p:cNvSpPr/>
          <p:nvPr/>
        </p:nvSpPr>
        <p:spPr>
          <a:xfrm rot="10800000">
            <a:off x="9287568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10665847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" name="Google Shape;85;p6"/>
          <p:cNvSpPr/>
          <p:nvPr/>
        </p:nvSpPr>
        <p:spPr>
          <a:xfrm rot="10800000">
            <a:off x="9629517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6" name="Google Shape;86;p6"/>
          <p:cNvSpPr/>
          <p:nvPr/>
        </p:nvSpPr>
        <p:spPr>
          <a:xfrm rot="10800000">
            <a:off x="10902867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7" name="Google Shape;87;p6"/>
          <p:cNvSpPr/>
          <p:nvPr/>
        </p:nvSpPr>
        <p:spPr>
          <a:xfrm rot="10800000">
            <a:off x="11930567" y="210924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943400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943533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10932439">
            <a:off x="407828" y="5861780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2" name="Google Shape;92;p7"/>
          <p:cNvSpPr/>
          <p:nvPr/>
        </p:nvSpPr>
        <p:spPr>
          <a:xfrm rot="10800000">
            <a:off x="536613" y="5738129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3" name="Google Shape;93;p7"/>
          <p:cNvSpPr/>
          <p:nvPr/>
        </p:nvSpPr>
        <p:spPr>
          <a:xfrm>
            <a:off x="-362816" y="5545483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4" name="Google Shape;94;p7"/>
          <p:cNvSpPr/>
          <p:nvPr/>
        </p:nvSpPr>
        <p:spPr>
          <a:xfrm>
            <a:off x="6995568" y="64276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5" name="Google Shape;95;p7"/>
          <p:cNvSpPr/>
          <p:nvPr/>
        </p:nvSpPr>
        <p:spPr>
          <a:xfrm>
            <a:off x="536601" y="52695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6" name="Google Shape;96;p7"/>
          <p:cNvSpPr/>
          <p:nvPr/>
        </p:nvSpPr>
        <p:spPr>
          <a:xfrm>
            <a:off x="1537401" y="5854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7" name="Google Shape;97;p7"/>
          <p:cNvSpPr/>
          <p:nvPr/>
        </p:nvSpPr>
        <p:spPr>
          <a:xfrm>
            <a:off x="3813001" y="631663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8" name="Google Shape;98;p7"/>
          <p:cNvSpPr/>
          <p:nvPr/>
        </p:nvSpPr>
        <p:spPr>
          <a:xfrm rot="21467561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99" name="Google Shape;99;p7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850800" y="1434700"/>
            <a:ext cx="84904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12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09" name="Google Shape;109;p8"/>
          <p:cNvSpPr/>
          <p:nvPr/>
        </p:nvSpPr>
        <p:spPr>
          <a:xfrm rot="16199853">
            <a:off x="309953" y="-922167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0" name="Google Shape;110;p8"/>
          <p:cNvSpPr/>
          <p:nvPr/>
        </p:nvSpPr>
        <p:spPr>
          <a:xfrm flipH="1">
            <a:off x="911355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1" name="Google Shape;111;p8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2" name="Google Shape;112;p8"/>
          <p:cNvSpPr/>
          <p:nvPr/>
        </p:nvSpPr>
        <p:spPr>
          <a:xfrm flipH="1">
            <a:off x="4231488" y="3263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3" name="Google Shape;113;p8"/>
          <p:cNvSpPr/>
          <p:nvPr/>
        </p:nvSpPr>
        <p:spPr>
          <a:xfrm flipH="1">
            <a:off x="8755255" y="36473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3508128" y="590715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5" name="Google Shape;115;p8"/>
          <p:cNvSpPr/>
          <p:nvPr/>
        </p:nvSpPr>
        <p:spPr>
          <a:xfrm>
            <a:off x="8403857" y="6158357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6" name="Google Shape;116;p8"/>
          <p:cNvSpPr/>
          <p:nvPr/>
        </p:nvSpPr>
        <p:spPr>
          <a:xfrm rot="5399853">
            <a:off x="9943281" y="5097926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11083795" y="6026756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8606928" y="5860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7763661" y="6509656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11666561" y="564282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3153095" y="6384823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2" name="Google Shape;122;p8"/>
          <p:cNvSpPr/>
          <p:nvPr/>
        </p:nvSpPr>
        <p:spPr>
          <a:xfrm flipH="1">
            <a:off x="241788" y="1106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7153568" y="438039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6499401" y="5906643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8" name="Google Shape;128;p9"/>
          <p:cNvSpPr/>
          <p:nvPr/>
        </p:nvSpPr>
        <p:spPr>
          <a:xfrm flipH="1">
            <a:off x="7153567" y="62182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29" name="Google Shape;129;p9"/>
          <p:cNvSpPr/>
          <p:nvPr/>
        </p:nvSpPr>
        <p:spPr>
          <a:xfrm flipH="1">
            <a:off x="9585051" y="58434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0" name="Google Shape;130;p9"/>
          <p:cNvSpPr/>
          <p:nvPr/>
        </p:nvSpPr>
        <p:spPr>
          <a:xfrm flipH="1">
            <a:off x="8828366" y="493793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1" name="Google Shape;131;p9"/>
          <p:cNvSpPr/>
          <p:nvPr/>
        </p:nvSpPr>
        <p:spPr>
          <a:xfrm flipH="1">
            <a:off x="10443833" y="5356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2" name="Google Shape;132;p9"/>
          <p:cNvSpPr/>
          <p:nvPr/>
        </p:nvSpPr>
        <p:spPr>
          <a:xfrm flipH="1">
            <a:off x="11854551" y="4010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3" name="Google Shape;133;p9"/>
          <p:cNvSpPr/>
          <p:nvPr/>
        </p:nvSpPr>
        <p:spPr>
          <a:xfrm flipH="1">
            <a:off x="-346922" y="22215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4" name="Google Shape;134;p9"/>
          <p:cNvSpPr/>
          <p:nvPr/>
        </p:nvSpPr>
        <p:spPr>
          <a:xfrm flipH="1">
            <a:off x="211309" y="-444616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4932967" y="5590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2414684" y="8474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442899" y="-58105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642700" y="14212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45184" y="268086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58233" y="720000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4568413" y="4075336"/>
            <a:ext cx="7982492" cy="2836256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7650254" y="4508707"/>
            <a:ext cx="4900647" cy="252508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4" name="Google Shape;144;p10"/>
          <p:cNvSpPr/>
          <p:nvPr/>
        </p:nvSpPr>
        <p:spPr>
          <a:xfrm rot="315040">
            <a:off x="9741086" y="5946317"/>
            <a:ext cx="2819261" cy="13294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5" name="Google Shape;145;p10"/>
          <p:cNvSpPr/>
          <p:nvPr/>
        </p:nvSpPr>
        <p:spPr>
          <a:xfrm flipH="1">
            <a:off x="7599403" y="63791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6" name="Google Shape;146;p10"/>
          <p:cNvSpPr/>
          <p:nvPr/>
        </p:nvSpPr>
        <p:spPr>
          <a:xfrm flipH="1">
            <a:off x="10725019" y="5257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7" name="Google Shape;147;p10"/>
          <p:cNvSpPr/>
          <p:nvPr/>
        </p:nvSpPr>
        <p:spPr>
          <a:xfrm flipH="1">
            <a:off x="11301969" y="45695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48" name="Google Shape;148;p10"/>
          <p:cNvSpPr/>
          <p:nvPr/>
        </p:nvSpPr>
        <p:spPr>
          <a:xfrm flipH="1">
            <a:off x="9923036" y="4742717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623133" y="21392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3369533" y="5823154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3" name="Google Shape;153;p11"/>
          <p:cNvSpPr/>
          <p:nvPr/>
        </p:nvSpPr>
        <p:spPr>
          <a:xfrm>
            <a:off x="8265261" y="6074358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4" name="Google Shape;154;p11"/>
          <p:cNvSpPr/>
          <p:nvPr/>
        </p:nvSpPr>
        <p:spPr>
          <a:xfrm rot="14079262" flipH="1">
            <a:off x="10416386" y="5013956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5" name="Google Shape;155;p11"/>
          <p:cNvSpPr/>
          <p:nvPr/>
        </p:nvSpPr>
        <p:spPr>
          <a:xfrm flipH="1">
            <a:off x="6690788" y="63008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6" name="Google Shape;156;p11"/>
          <p:cNvSpPr/>
          <p:nvPr/>
        </p:nvSpPr>
        <p:spPr>
          <a:xfrm flipH="1">
            <a:off x="10516455" y="6072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7" name="Google Shape;157;p11"/>
          <p:cNvSpPr/>
          <p:nvPr/>
        </p:nvSpPr>
        <p:spPr>
          <a:xfrm flipH="1">
            <a:off x="11537288" y="48383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8" name="Google Shape;158;p11"/>
          <p:cNvSpPr/>
          <p:nvPr/>
        </p:nvSpPr>
        <p:spPr>
          <a:xfrm flipH="1">
            <a:off x="9970021" y="5823167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59" name="Google Shape;159;p11"/>
          <p:cNvSpPr/>
          <p:nvPr/>
        </p:nvSpPr>
        <p:spPr>
          <a:xfrm flipH="1">
            <a:off x="-568538" y="-112933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393045" y="-486934"/>
            <a:ext cx="411553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301722" y="-9221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2" name="Google Shape;162;p11"/>
          <p:cNvSpPr/>
          <p:nvPr/>
        </p:nvSpPr>
        <p:spPr>
          <a:xfrm flipH="1">
            <a:off x="1180888" y="809200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3" name="Google Shape;163;p11"/>
          <p:cNvSpPr/>
          <p:nvPr/>
        </p:nvSpPr>
        <p:spPr>
          <a:xfrm flipH="1">
            <a:off x="3301421" y="8887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64" name="Google Shape;164;p11"/>
          <p:cNvSpPr/>
          <p:nvPr/>
        </p:nvSpPr>
        <p:spPr>
          <a:xfrm flipH="1">
            <a:off x="110588" y="1913600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5839533" y="2491967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67354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1245651" y="2491967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2048251" y="29174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5839467" y="5027800"/>
            <a:ext cx="5106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67354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1245651" y="5027800"/>
            <a:ext cx="4920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048251" y="5453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3012851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700084" y="15614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3012851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7700084" y="4094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16332439">
            <a:off x="-2889154" y="3283043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1" name="Google Shape;181;p13"/>
          <p:cNvSpPr/>
          <p:nvPr/>
        </p:nvSpPr>
        <p:spPr>
          <a:xfrm rot="16200000">
            <a:off x="-1272442" y="1671437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897100" y="55906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61817" y="41772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4" name="Google Shape;184;p13"/>
          <p:cNvSpPr/>
          <p:nvPr/>
        </p:nvSpPr>
        <p:spPr>
          <a:xfrm rot="5400000">
            <a:off x="1325084" y="352951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5" name="Google Shape;185;p13"/>
          <p:cNvSpPr/>
          <p:nvPr/>
        </p:nvSpPr>
        <p:spPr>
          <a:xfrm rot="5400000">
            <a:off x="720184" y="17205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6" name="Google Shape;186;p13"/>
          <p:cNvSpPr/>
          <p:nvPr/>
        </p:nvSpPr>
        <p:spPr>
          <a:xfrm rot="5400000">
            <a:off x="588584" y="3600684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7" name="Google Shape;187;p13"/>
          <p:cNvSpPr/>
          <p:nvPr/>
        </p:nvSpPr>
        <p:spPr>
          <a:xfrm rot="5532439">
            <a:off x="8798415" y="2530048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8" name="Google Shape;188;p13"/>
          <p:cNvSpPr/>
          <p:nvPr/>
        </p:nvSpPr>
        <p:spPr>
          <a:xfrm rot="5400000">
            <a:off x="10415156" y="3894324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89" name="Google Shape;189;p13"/>
          <p:cNvSpPr/>
          <p:nvPr/>
        </p:nvSpPr>
        <p:spPr>
          <a:xfrm rot="16200000">
            <a:off x="10435453" y="4976448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0" name="Google Shape;190;p13"/>
          <p:cNvSpPr/>
          <p:nvPr/>
        </p:nvSpPr>
        <p:spPr>
          <a:xfrm rot="16200000">
            <a:off x="11954400" y="24590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1" name="Google Shape;191;p13"/>
          <p:cNvSpPr/>
          <p:nvPr/>
        </p:nvSpPr>
        <p:spPr>
          <a:xfrm rot="16200000">
            <a:off x="11482833" y="50021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2" name="Google Shape;192;p13"/>
          <p:cNvSpPr/>
          <p:nvPr/>
        </p:nvSpPr>
        <p:spPr>
          <a:xfrm rot="16200000">
            <a:off x="11614433" y="31220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193" name="Google Shape;193;p13"/>
          <p:cNvSpPr/>
          <p:nvPr/>
        </p:nvSpPr>
        <p:spPr>
          <a:xfrm rot="16200000">
            <a:off x="10877933" y="6369832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4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3353884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6711717" y="3481664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9584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1163367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43162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4521200" y="2875493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7674000" y="2188800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7851233" y="287546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2355700" y="4140133"/>
            <a:ext cx="4122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842300" y="4826827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5995133" y="4140133"/>
            <a:ext cx="35596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7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6200133" y="4826800"/>
            <a:ext cx="3149600" cy="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674967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5032800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8390633" y="1509656"/>
            <a:ext cx="2126400" cy="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50570" y="58331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8190315" y="5986753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8843178" y="5651433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3" name="Google Shape;213;p14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4" name="Google Shape;214;p14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9283203" y="5803116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3636000" y="484367"/>
            <a:ext cx="49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8" name="Google Shape;218;p14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19" name="Google Shape;219;p14"/>
          <p:cNvSpPr/>
          <p:nvPr/>
        </p:nvSpPr>
        <p:spPr>
          <a:xfrm rot="162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0" name="Google Shape;220;p14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1" name="Google Shape;221;p14"/>
          <p:cNvSpPr/>
          <p:nvPr/>
        </p:nvSpPr>
        <p:spPr>
          <a:xfrm rot="5400000">
            <a:off x="11540741" y="5524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2" name="Google Shape;222;p14"/>
          <p:cNvSpPr/>
          <p:nvPr/>
        </p:nvSpPr>
        <p:spPr>
          <a:xfrm rot="16200000">
            <a:off x="9823641" y="59320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3" name="Google Shape;223;p14"/>
          <p:cNvSpPr/>
          <p:nvPr/>
        </p:nvSpPr>
        <p:spPr>
          <a:xfrm rot="5400000">
            <a:off x="7897541" y="6459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4497800" y="3917767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40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2302200" y="2276600"/>
            <a:ext cx="7587600" cy="13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69101" y="-108066"/>
            <a:ext cx="7297068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4140987" y="-429169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29" name="Google Shape;229;p15"/>
          <p:cNvSpPr/>
          <p:nvPr/>
        </p:nvSpPr>
        <p:spPr>
          <a:xfrm rot="16200000">
            <a:off x="6792151" y="-902353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0" name="Google Shape;230;p15"/>
          <p:cNvSpPr/>
          <p:nvPr/>
        </p:nvSpPr>
        <p:spPr>
          <a:xfrm rot="5400000">
            <a:off x="8738584" y="6110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1" name="Google Shape;231;p15"/>
          <p:cNvSpPr/>
          <p:nvPr/>
        </p:nvSpPr>
        <p:spPr>
          <a:xfrm rot="5400000">
            <a:off x="6030384" y="8657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2" name="Google Shape;232;p15"/>
          <p:cNvSpPr/>
          <p:nvPr/>
        </p:nvSpPr>
        <p:spPr>
          <a:xfrm rot="5400000">
            <a:off x="10739717" y="12511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3" name="Google Shape;233;p15"/>
          <p:cNvSpPr/>
          <p:nvPr/>
        </p:nvSpPr>
        <p:spPr>
          <a:xfrm rot="5400000">
            <a:off x="3804484" y="402317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4" name="Google Shape;234;p15"/>
          <p:cNvSpPr/>
          <p:nvPr/>
        </p:nvSpPr>
        <p:spPr>
          <a:xfrm rot="5400000">
            <a:off x="3201717" y="719784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2427964" y="5309824"/>
            <a:ext cx="7437272" cy="1656177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6" name="Google Shape;236;p15"/>
          <p:cNvSpPr/>
          <p:nvPr/>
        </p:nvSpPr>
        <p:spPr>
          <a:xfrm>
            <a:off x="5567584" y="6137925"/>
            <a:ext cx="3225747" cy="1149169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7" name="Google Shape;237;p15"/>
          <p:cNvSpPr/>
          <p:nvPr/>
        </p:nvSpPr>
        <p:spPr>
          <a:xfrm rot="5400000">
            <a:off x="5064076" y="5254274"/>
            <a:ext cx="1292256" cy="2387871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8" name="Google Shape;238;p15"/>
          <p:cNvSpPr/>
          <p:nvPr/>
        </p:nvSpPr>
        <p:spPr>
          <a:xfrm rot="16200000">
            <a:off x="3804500" y="5817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39" name="Google Shape;239;p15"/>
          <p:cNvSpPr/>
          <p:nvPr/>
        </p:nvSpPr>
        <p:spPr>
          <a:xfrm rot="16200000">
            <a:off x="6772733" y="5860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0" name="Google Shape;240;p15"/>
          <p:cNvSpPr/>
          <p:nvPr/>
        </p:nvSpPr>
        <p:spPr>
          <a:xfrm rot="16200000">
            <a:off x="2073333" y="64554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1" name="Google Shape;241;p15"/>
          <p:cNvSpPr/>
          <p:nvPr/>
        </p:nvSpPr>
        <p:spPr>
          <a:xfrm rot="16200000">
            <a:off x="8911833" y="6237608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2" name="Google Shape;242;p15"/>
          <p:cNvSpPr/>
          <p:nvPr/>
        </p:nvSpPr>
        <p:spPr>
          <a:xfrm rot="16200000">
            <a:off x="9601400" y="6006541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46597" y="5833212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5" name="Google Shape;245;p16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6" name="Google Shape;246;p16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7" name="Google Shape;247;p16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8" name="Google Shape;248;p16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49" name="Google Shape;249;p16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9285063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802605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2" name="Google Shape;252;p16"/>
          <p:cNvSpPr/>
          <p:nvPr/>
        </p:nvSpPr>
        <p:spPr>
          <a:xfrm rot="9281383">
            <a:off x="8018716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200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3122308" y="6413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59" name="Google Shape;259;p16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0" name="Google Shape;260;p16"/>
          <p:cNvSpPr/>
          <p:nvPr/>
        </p:nvSpPr>
        <p:spPr>
          <a:xfrm rot="16200000">
            <a:off x="2246541" y="6209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1" name="Google Shape;261;p16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2" name="Google Shape;262;p16"/>
          <p:cNvSpPr/>
          <p:nvPr/>
        </p:nvSpPr>
        <p:spPr>
          <a:xfrm rot="5400000">
            <a:off x="1276008" y="801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3" name="Google Shape;263;p16"/>
          <p:cNvSpPr/>
          <p:nvPr/>
        </p:nvSpPr>
        <p:spPr>
          <a:xfrm rot="5400000">
            <a:off x="11419859" y="6456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4" name="Google Shape;264;p16"/>
          <p:cNvSpPr/>
          <p:nvPr/>
        </p:nvSpPr>
        <p:spPr>
          <a:xfrm rot="16200000">
            <a:off x="313041" y="1337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969441" y="18772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6" name="Google Shape;266;p16"/>
          <p:cNvSpPr/>
          <p:nvPr/>
        </p:nvSpPr>
        <p:spPr>
          <a:xfrm rot="5400000">
            <a:off x="10977541" y="57836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7" name="Google Shape;267;p16"/>
          <p:cNvSpPr/>
          <p:nvPr/>
        </p:nvSpPr>
        <p:spPr>
          <a:xfrm rot="5400000">
            <a:off x="9854525" y="60784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8" name="Google Shape;268;p16"/>
          <p:cNvSpPr/>
          <p:nvPr/>
        </p:nvSpPr>
        <p:spPr>
          <a:xfrm rot="16200000">
            <a:off x="11881441" y="47435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69" name="Google Shape;269;p16"/>
          <p:cNvSpPr/>
          <p:nvPr/>
        </p:nvSpPr>
        <p:spPr>
          <a:xfrm rot="5400000">
            <a:off x="9728808" y="694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946667" y="30151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946667" y="15529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946667" y="4165217"/>
            <a:ext cx="46844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5059633" y="4701633"/>
            <a:ext cx="7026000" cy="21564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5" name="Google Shape;275;p17"/>
          <p:cNvSpPr/>
          <p:nvPr/>
        </p:nvSpPr>
        <p:spPr>
          <a:xfrm flipH="1">
            <a:off x="5439212" y="0"/>
            <a:ext cx="5131661" cy="135386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6" name="Google Shape;276;p17"/>
          <p:cNvSpPr/>
          <p:nvPr/>
        </p:nvSpPr>
        <p:spPr>
          <a:xfrm>
            <a:off x="6407814" y="0"/>
            <a:ext cx="7475269" cy="185117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7" name="Google Shape;277;p17"/>
          <p:cNvSpPr/>
          <p:nvPr/>
        </p:nvSpPr>
        <p:spPr>
          <a:xfrm>
            <a:off x="6531046" y="4407379"/>
            <a:ext cx="5661087" cy="245073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8" name="Google Shape;278;p17"/>
          <p:cNvSpPr/>
          <p:nvPr/>
        </p:nvSpPr>
        <p:spPr>
          <a:xfrm flipH="1">
            <a:off x="7372983" y="4407200"/>
            <a:ext cx="4819032" cy="245050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9" name="Google Shape;279;p17"/>
          <p:cNvSpPr/>
          <p:nvPr/>
        </p:nvSpPr>
        <p:spPr>
          <a:xfrm flipH="1">
            <a:off x="7061202" y="0"/>
            <a:ext cx="5130813" cy="162581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0" name="Google Shape;280;p17"/>
          <p:cNvSpPr/>
          <p:nvPr/>
        </p:nvSpPr>
        <p:spPr>
          <a:xfrm rot="5400000">
            <a:off x="9692675" y="1407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1" name="Google Shape;281;p17"/>
          <p:cNvSpPr/>
          <p:nvPr/>
        </p:nvSpPr>
        <p:spPr>
          <a:xfrm rot="5400000">
            <a:off x="7889759" y="1274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2" name="Google Shape;282;p17"/>
          <p:cNvSpPr/>
          <p:nvPr/>
        </p:nvSpPr>
        <p:spPr>
          <a:xfrm rot="16200000">
            <a:off x="8816908" y="1204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3" name="Google Shape;283;p17"/>
          <p:cNvSpPr/>
          <p:nvPr/>
        </p:nvSpPr>
        <p:spPr>
          <a:xfrm rot="5400000">
            <a:off x="7014808" y="42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4" name="Google Shape;284;p17"/>
          <p:cNvSpPr/>
          <p:nvPr/>
        </p:nvSpPr>
        <p:spPr>
          <a:xfrm rot="16200000" flipH="1">
            <a:off x="5788908" y="63377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7101408" y="5772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86" name="Google Shape;286;p17"/>
          <p:cNvSpPr/>
          <p:nvPr/>
        </p:nvSpPr>
        <p:spPr>
          <a:xfrm rot="16200000" flipH="1">
            <a:off x="9474675" y="4899608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1179731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465900" y="2841217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6745064" y="1998851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7031233" y="2841233"/>
            <a:ext cx="3694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3962397" y="4145967"/>
            <a:ext cx="4267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4248567" y="4987633"/>
            <a:ext cx="369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8835768" y="5063337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8382701" y="6120386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97" name="Google Shape;297;p18"/>
          <p:cNvSpPr/>
          <p:nvPr/>
        </p:nvSpPr>
        <p:spPr>
          <a:xfrm flipH="1">
            <a:off x="8319867" y="63230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98" name="Google Shape;298;p18"/>
          <p:cNvSpPr/>
          <p:nvPr/>
        </p:nvSpPr>
        <p:spPr>
          <a:xfrm flipH="1">
            <a:off x="10491451" y="597878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99" name="Google Shape;299;p18"/>
          <p:cNvSpPr/>
          <p:nvPr/>
        </p:nvSpPr>
        <p:spPr>
          <a:xfrm flipH="1">
            <a:off x="9995753" y="5449523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0" name="Google Shape;300;p18"/>
          <p:cNvSpPr/>
          <p:nvPr/>
        </p:nvSpPr>
        <p:spPr>
          <a:xfrm flipH="1">
            <a:off x="10840100" y="544953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1" name="Google Shape;301;p18"/>
          <p:cNvSpPr/>
          <p:nvPr/>
        </p:nvSpPr>
        <p:spPr>
          <a:xfrm flipH="1">
            <a:off x="11803117" y="459305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2" name="Google Shape;302;p18"/>
          <p:cNvSpPr/>
          <p:nvPr/>
        </p:nvSpPr>
        <p:spPr>
          <a:xfrm flipH="1">
            <a:off x="-332134" y="109445"/>
            <a:ext cx="3747565" cy="1597404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3" name="Google Shape;303;p18"/>
          <p:cNvSpPr/>
          <p:nvPr/>
        </p:nvSpPr>
        <p:spPr>
          <a:xfrm flipH="1">
            <a:off x="54305" y="-352349"/>
            <a:ext cx="3814196" cy="100214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541751" y="573400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398700" y="-84686"/>
            <a:ext cx="2654147" cy="1405347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1279900" y="118905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7" name="Google Shape;307;p18"/>
          <p:cNvSpPr/>
          <p:nvPr/>
        </p:nvSpPr>
        <p:spPr>
          <a:xfrm flipH="1">
            <a:off x="3737300" y="30956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230084" y="195913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3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773400" y="3527567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913801" y="2809551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5253167" y="5312967"/>
            <a:ext cx="5612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5486567" y="4594967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200967" y="1742133"/>
            <a:ext cx="5426000" cy="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341367" y="1024133"/>
            <a:ext cx="51452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5252842" y="163"/>
            <a:ext cx="6835569" cy="209761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696943" y="547339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743777" y="4964652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6684624" y="54"/>
            <a:ext cx="5507776" cy="238426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7505040" y="652"/>
            <a:ext cx="4686864" cy="238383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3986" y="5194622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2" name="Google Shape;322;p19"/>
          <p:cNvSpPr/>
          <p:nvPr/>
        </p:nvSpPr>
        <p:spPr>
          <a:xfrm rot="5400000">
            <a:off x="4212592" y="56645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3" name="Google Shape;323;p19"/>
          <p:cNvSpPr/>
          <p:nvPr/>
        </p:nvSpPr>
        <p:spPr>
          <a:xfrm rot="5400000">
            <a:off x="2037775" y="56865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4" name="Google Shape;324;p19"/>
          <p:cNvSpPr/>
          <p:nvPr/>
        </p:nvSpPr>
        <p:spPr>
          <a:xfrm rot="16200000">
            <a:off x="2964925" y="5616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5" name="Google Shape;325;p19"/>
          <p:cNvSpPr/>
          <p:nvPr/>
        </p:nvSpPr>
        <p:spPr>
          <a:xfrm rot="5400000">
            <a:off x="1162825" y="4840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6" name="Google Shape;326;p19"/>
          <p:cNvSpPr/>
          <p:nvPr/>
        </p:nvSpPr>
        <p:spPr>
          <a:xfrm rot="5400000">
            <a:off x="9095941" y="1052775"/>
            <a:ext cx="218000" cy="2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7" name="Google Shape;327;p19"/>
          <p:cNvSpPr/>
          <p:nvPr/>
        </p:nvSpPr>
        <p:spPr>
          <a:xfrm rot="5400000">
            <a:off x="6946459" y="1095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8" name="Google Shape;328;p19"/>
          <p:cNvSpPr/>
          <p:nvPr/>
        </p:nvSpPr>
        <p:spPr>
          <a:xfrm rot="16200000">
            <a:off x="9667275" y="2384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29" name="Google Shape;329;p19"/>
          <p:cNvSpPr/>
          <p:nvPr/>
        </p:nvSpPr>
        <p:spPr>
          <a:xfrm rot="5400000">
            <a:off x="5842841" y="1628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838833" y="484367"/>
            <a:ext cx="65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88690" y="-157720"/>
            <a:ext cx="4272457" cy="220151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321730" y="-96892"/>
            <a:ext cx="3227363" cy="137895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4" name="Google Shape;334;p20"/>
          <p:cNvSpPr/>
          <p:nvPr/>
        </p:nvSpPr>
        <p:spPr>
          <a:xfrm rot="11115053">
            <a:off x="-930553" y="-549076"/>
            <a:ext cx="2457908" cy="115904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2345684" y="61099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1159135" y="92954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121535" y="1683112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9272764" y="155822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8013752" y="-781147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8006417" y="-670819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3" name="Google Shape;343;p21"/>
          <p:cNvSpPr/>
          <p:nvPr/>
        </p:nvSpPr>
        <p:spPr>
          <a:xfrm rot="16200000">
            <a:off x="8785508" y="220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4" name="Google Shape;344;p21"/>
          <p:cNvSpPr/>
          <p:nvPr/>
        </p:nvSpPr>
        <p:spPr>
          <a:xfrm rot="16200000">
            <a:off x="10675225" y="440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9748075" y="5102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46" name="Google Shape;346;p21"/>
          <p:cNvSpPr/>
          <p:nvPr/>
        </p:nvSpPr>
        <p:spPr>
          <a:xfrm rot="16200000">
            <a:off x="11463375" y="120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79994" y="140"/>
            <a:ext cx="4265252" cy="13090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5566" y="-213"/>
            <a:ext cx="3436647" cy="148816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5409" y="371"/>
            <a:ext cx="2924969" cy="14876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4345241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696892" y="592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502008" y="181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947367" y="2633167"/>
            <a:ext cx="2764800" cy="1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8138036" y="2782881"/>
            <a:ext cx="6836563" cy="12713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8231893" y="2897778"/>
            <a:ext cx="6857603" cy="106261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8191526" y="2857526"/>
            <a:ext cx="6857783" cy="114316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10920625" y="39006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11251441" y="24121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2" name="Google Shape;362;p23"/>
          <p:cNvSpPr/>
          <p:nvPr/>
        </p:nvSpPr>
        <p:spPr>
          <a:xfrm>
            <a:off x="10964025" y="6008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10790759" y="4767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/>
          <p:nvPr/>
        </p:nvSpPr>
        <p:spPr>
          <a:xfrm rot="18319283" flipH="1">
            <a:off x="10375657" y="5056961"/>
            <a:ext cx="3257528" cy="125331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7" name="Google Shape;367;p24"/>
          <p:cNvSpPr/>
          <p:nvPr/>
        </p:nvSpPr>
        <p:spPr>
          <a:xfrm rot="16887497">
            <a:off x="10171575" y="5272653"/>
            <a:ext cx="4205247" cy="149477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8" name="Google Shape;368;p24"/>
          <p:cNvSpPr/>
          <p:nvPr/>
        </p:nvSpPr>
        <p:spPr>
          <a:xfrm rot="17463970" flipH="1">
            <a:off x="10022463" y="4823984"/>
            <a:ext cx="4807567" cy="1592907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69" name="Google Shape;369;p24"/>
          <p:cNvSpPr/>
          <p:nvPr/>
        </p:nvSpPr>
        <p:spPr>
          <a:xfrm rot="1958429">
            <a:off x="11725685" y="3852507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0" name="Google Shape;370;p24"/>
          <p:cNvSpPr/>
          <p:nvPr/>
        </p:nvSpPr>
        <p:spPr>
          <a:xfrm rot="12760334">
            <a:off x="11829127" y="5263161"/>
            <a:ext cx="131152" cy="13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1" name="Google Shape;371;p24"/>
          <p:cNvSpPr/>
          <p:nvPr/>
        </p:nvSpPr>
        <p:spPr>
          <a:xfrm rot="1958429">
            <a:off x="11254938" y="5983242"/>
            <a:ext cx="218033" cy="2180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7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5" name="Google Shape;375;p25"/>
          <p:cNvSpPr/>
          <p:nvPr/>
        </p:nvSpPr>
        <p:spPr>
          <a:xfrm rot="12232117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6" name="Google Shape;376;p25"/>
          <p:cNvSpPr/>
          <p:nvPr/>
        </p:nvSpPr>
        <p:spPr>
          <a:xfrm rot="11655778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7" name="Google Shape;377;p25"/>
          <p:cNvSpPr/>
          <p:nvPr/>
        </p:nvSpPr>
        <p:spPr>
          <a:xfrm rot="5400000">
            <a:off x="11768941" y="2044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8" name="Google Shape;378;p25"/>
          <p:cNvSpPr/>
          <p:nvPr/>
        </p:nvSpPr>
        <p:spPr>
          <a:xfrm rot="5400000">
            <a:off x="9133659" y="149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9" name="Google Shape;379;p25"/>
          <p:cNvSpPr/>
          <p:nvPr/>
        </p:nvSpPr>
        <p:spPr>
          <a:xfrm rot="16200000">
            <a:off x="10668441" y="950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842014" y="3980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2216921" y="-54913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3270497" y="-45941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3638408" y="79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472192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408475" y="1334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37504" y="6075967"/>
            <a:ext cx="12154435" cy="840567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352" y="6213842"/>
            <a:ext cx="12191587" cy="70269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6160488"/>
            <a:ext cx="12192104" cy="756045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6807508" y="6051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4" name="Google Shape;394;p27"/>
          <p:cNvSpPr/>
          <p:nvPr/>
        </p:nvSpPr>
        <p:spPr>
          <a:xfrm rot="5400000">
            <a:off x="3485525" y="6094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5" name="Google Shape;395;p27"/>
          <p:cNvSpPr/>
          <p:nvPr/>
        </p:nvSpPr>
        <p:spPr>
          <a:xfrm rot="16200000">
            <a:off x="10866241" y="5919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96" name="Google Shape;396;p27"/>
          <p:cNvSpPr/>
          <p:nvPr/>
        </p:nvSpPr>
        <p:spPr>
          <a:xfrm rot="5400000">
            <a:off x="228741" y="6205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0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0" name="Google Shape;400;p28"/>
          <p:cNvSpPr/>
          <p:nvPr/>
        </p:nvSpPr>
        <p:spPr>
          <a:xfrm rot="20167883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1" name="Google Shape;401;p28"/>
          <p:cNvSpPr/>
          <p:nvPr/>
        </p:nvSpPr>
        <p:spPr>
          <a:xfrm rot="20744222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2" name="Google Shape;402;p28"/>
          <p:cNvSpPr/>
          <p:nvPr/>
        </p:nvSpPr>
        <p:spPr>
          <a:xfrm rot="3639566">
            <a:off x="11798333" y="5080297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3" name="Google Shape;403;p28"/>
          <p:cNvSpPr/>
          <p:nvPr/>
        </p:nvSpPr>
        <p:spPr>
          <a:xfrm rot="3637394">
            <a:off x="10145394" y="5873628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4" name="Google Shape;404;p28"/>
          <p:cNvSpPr/>
          <p:nvPr/>
        </p:nvSpPr>
        <p:spPr>
          <a:xfrm rot="14437394">
            <a:off x="10919310" y="5358454"/>
            <a:ext cx="131281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5" name="Google Shape;405;p28"/>
          <p:cNvSpPr/>
          <p:nvPr/>
        </p:nvSpPr>
        <p:spPr>
          <a:xfrm rot="3639566">
            <a:off x="8983739" y="5537434"/>
            <a:ext cx="217959" cy="21795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3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0" name="Google Shape;410;p29"/>
          <p:cNvSpPr/>
          <p:nvPr/>
        </p:nvSpPr>
        <p:spPr>
          <a:xfrm rot="5400000">
            <a:off x="3397875" y="62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594959" y="61000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2" name="Google Shape;412;p29"/>
          <p:cNvSpPr/>
          <p:nvPr/>
        </p:nvSpPr>
        <p:spPr>
          <a:xfrm rot="16200000">
            <a:off x="2522108" y="60298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4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/>
          <p:nvPr/>
        </p:nvSpPr>
        <p:spPr>
          <a:xfrm rot="15688107" flipH="1">
            <a:off x="-1161099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6" name="Google Shape;416;p30"/>
          <p:cNvSpPr/>
          <p:nvPr/>
        </p:nvSpPr>
        <p:spPr>
          <a:xfrm rot="21084154" flipH="1">
            <a:off x="-37730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7" name="Google Shape;417;p30"/>
          <p:cNvSpPr/>
          <p:nvPr/>
        </p:nvSpPr>
        <p:spPr>
          <a:xfrm flipH="1">
            <a:off x="-38037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10059569" y="84722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19" name="Google Shape;419;p30"/>
          <p:cNvSpPr/>
          <p:nvPr/>
        </p:nvSpPr>
        <p:spPr>
          <a:xfrm rot="11867063" flipH="1">
            <a:off x="8789386" y="-504210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0" name="Google Shape;420;p30"/>
          <p:cNvSpPr/>
          <p:nvPr/>
        </p:nvSpPr>
        <p:spPr>
          <a:xfrm rot="11426416">
            <a:off x="9446321" y="-414497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1" name="Google Shape;421;p30"/>
          <p:cNvSpPr/>
          <p:nvPr/>
        </p:nvSpPr>
        <p:spPr>
          <a:xfrm rot="5400000">
            <a:off x="11346541" y="1338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2" name="Google Shape;422;p30"/>
          <p:cNvSpPr/>
          <p:nvPr/>
        </p:nvSpPr>
        <p:spPr>
          <a:xfrm rot="5400000">
            <a:off x="9098459" y="162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3" name="Google Shape;423;p30"/>
          <p:cNvSpPr/>
          <p:nvPr/>
        </p:nvSpPr>
        <p:spPr>
          <a:xfrm rot="16200000">
            <a:off x="487841" y="800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4" name="Google Shape;424;p30"/>
          <p:cNvSpPr/>
          <p:nvPr/>
        </p:nvSpPr>
        <p:spPr>
          <a:xfrm rot="5400000">
            <a:off x="2287008" y="2401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819719" y="105881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1174986" y="-429688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890094" y="-371822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1" name="Google Shape;431;p31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2" name="Google Shape;432;p31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450808" y="922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10306992" y="58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5" name="Google Shape;435;p31"/>
          <p:cNvSpPr/>
          <p:nvPr/>
        </p:nvSpPr>
        <p:spPr>
          <a:xfrm rot="16200000">
            <a:off x="534508" y="9655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9278408" y="266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39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11465099" y="-74743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0" name="Google Shape;440;p32"/>
          <p:cNvSpPr/>
          <p:nvPr/>
        </p:nvSpPr>
        <p:spPr>
          <a:xfrm rot="706905">
            <a:off x="9360036" y="-447567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1" name="Google Shape;441;p32"/>
          <p:cNvSpPr/>
          <p:nvPr/>
        </p:nvSpPr>
        <p:spPr>
          <a:xfrm>
            <a:off x="9360094" y="-447677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924883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2557529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958754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5" name="Google Shape;445;p32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6" name="Google Shape;446;p32"/>
          <p:cNvSpPr/>
          <p:nvPr/>
        </p:nvSpPr>
        <p:spPr>
          <a:xfrm rot="20167883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7" name="Google Shape;447;p32"/>
          <p:cNvSpPr/>
          <p:nvPr/>
        </p:nvSpPr>
        <p:spPr>
          <a:xfrm rot="20744222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8" name="Google Shape;448;p32"/>
          <p:cNvSpPr/>
          <p:nvPr/>
        </p:nvSpPr>
        <p:spPr>
          <a:xfrm>
            <a:off x="1452959" y="484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49" name="Google Shape;449;p32"/>
          <p:cNvSpPr/>
          <p:nvPr/>
        </p:nvSpPr>
        <p:spPr>
          <a:xfrm>
            <a:off x="638359" y="4154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833575" y="18807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1" name="Google Shape;451;p32"/>
          <p:cNvSpPr/>
          <p:nvPr/>
        </p:nvSpPr>
        <p:spPr>
          <a:xfrm>
            <a:off x="1083092" y="6201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2" name="Google Shape;452;p32"/>
          <p:cNvSpPr/>
          <p:nvPr/>
        </p:nvSpPr>
        <p:spPr>
          <a:xfrm rot="5400000">
            <a:off x="11702508" y="5104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3" name="Google Shape;453;p32"/>
          <p:cNvSpPr/>
          <p:nvPr/>
        </p:nvSpPr>
        <p:spPr>
          <a:xfrm rot="5400000">
            <a:off x="9278592" y="251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4" name="Google Shape;454;p32"/>
          <p:cNvSpPr/>
          <p:nvPr/>
        </p:nvSpPr>
        <p:spPr>
          <a:xfrm rot="16200000">
            <a:off x="9703208" y="5783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5" name="Google Shape;455;p32"/>
          <p:cNvSpPr/>
          <p:nvPr/>
        </p:nvSpPr>
        <p:spPr>
          <a:xfrm rot="5400000">
            <a:off x="11351841" y="1142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4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6436449" y="5760037"/>
            <a:ext cx="5249311" cy="1538563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7479773" y="5194665"/>
            <a:ext cx="7646707" cy="210393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8147213" y="5450572"/>
            <a:ext cx="5249473" cy="184802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1" name="Google Shape;461;p33"/>
          <p:cNvSpPr/>
          <p:nvPr/>
        </p:nvSpPr>
        <p:spPr>
          <a:xfrm rot="3210522">
            <a:off x="11770762" y="4801674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2" name="Google Shape;462;p33"/>
          <p:cNvSpPr/>
          <p:nvPr/>
        </p:nvSpPr>
        <p:spPr>
          <a:xfrm rot="3212945">
            <a:off x="9631661" y="6124808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3" name="Google Shape;463;p33"/>
          <p:cNvSpPr/>
          <p:nvPr/>
        </p:nvSpPr>
        <p:spPr>
          <a:xfrm rot="14012945">
            <a:off x="10625409" y="5602257"/>
            <a:ext cx="131284" cy="1315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4" name="Google Shape;464;p33"/>
          <p:cNvSpPr/>
          <p:nvPr/>
        </p:nvSpPr>
        <p:spPr>
          <a:xfrm rot="3210522">
            <a:off x="7471348" y="6137676"/>
            <a:ext cx="217925" cy="2179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4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233457" y="-15"/>
            <a:ext cx="5249311" cy="13848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8" name="Google Shape;468;p34"/>
          <p:cNvSpPr/>
          <p:nvPr/>
        </p:nvSpPr>
        <p:spPr>
          <a:xfrm flipH="1">
            <a:off x="-3674178" y="-14"/>
            <a:ext cx="7646707" cy="1893541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69" name="Google Shape;469;p34"/>
          <p:cNvSpPr/>
          <p:nvPr/>
        </p:nvSpPr>
        <p:spPr>
          <a:xfrm>
            <a:off x="-1944386" y="-15"/>
            <a:ext cx="5249473" cy="166357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5603808" y="1663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1203292" y="1069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2" name="Google Shape;472;p34"/>
          <p:cNvSpPr/>
          <p:nvPr/>
        </p:nvSpPr>
        <p:spPr>
          <a:xfrm rot="16200000" flipH="1">
            <a:off x="2130441" y="1139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328341" y="1829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CUSTOM_47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8989714" y="5533693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7" name="Google Shape;477;p35"/>
          <p:cNvSpPr/>
          <p:nvPr/>
        </p:nvSpPr>
        <p:spPr>
          <a:xfrm rot="20167883">
            <a:off x="8397374" y="5827715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8" name="Google Shape;478;p35"/>
          <p:cNvSpPr/>
          <p:nvPr/>
        </p:nvSpPr>
        <p:spPr>
          <a:xfrm rot="20744222" flipH="1">
            <a:off x="8510593" y="5671713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79" name="Google Shape;479;p35"/>
          <p:cNvSpPr/>
          <p:nvPr/>
        </p:nvSpPr>
        <p:spPr>
          <a:xfrm rot="3043967">
            <a:off x="11281481" y="4942919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0" name="Google Shape;480;p35"/>
          <p:cNvSpPr/>
          <p:nvPr/>
        </p:nvSpPr>
        <p:spPr>
          <a:xfrm rot="3041162">
            <a:off x="9783559" y="6017802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1" name="Google Shape;481;p35"/>
          <p:cNvSpPr/>
          <p:nvPr/>
        </p:nvSpPr>
        <p:spPr>
          <a:xfrm rot="13841162">
            <a:off x="10456944" y="5376774"/>
            <a:ext cx="131320" cy="1316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2" name="Google Shape;482;p35"/>
          <p:cNvSpPr/>
          <p:nvPr/>
        </p:nvSpPr>
        <p:spPr>
          <a:xfrm rot="3043967">
            <a:off x="8588061" y="5879081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CUSTOM_48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438972" y="5426015"/>
            <a:ext cx="5783555" cy="1432184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130650" y="5599994"/>
            <a:ext cx="3970692" cy="1258204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7" name="Google Shape;487;p36"/>
          <p:cNvSpPr/>
          <p:nvPr/>
        </p:nvSpPr>
        <p:spPr>
          <a:xfrm rot="5400000">
            <a:off x="4522075" y="65300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8" name="Google Shape;488;p36"/>
          <p:cNvSpPr/>
          <p:nvPr/>
        </p:nvSpPr>
        <p:spPr>
          <a:xfrm rot="16200000">
            <a:off x="2307041" y="57871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89" name="Google Shape;489;p36"/>
          <p:cNvSpPr/>
          <p:nvPr/>
        </p:nvSpPr>
        <p:spPr>
          <a:xfrm rot="5400000">
            <a:off x="837508" y="4597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10100472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2" name="Google Shape;492;p37"/>
          <p:cNvSpPr/>
          <p:nvPr/>
        </p:nvSpPr>
        <p:spPr>
          <a:xfrm rot="12232117" flipH="1">
            <a:off x="950813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3" name="Google Shape;493;p37"/>
          <p:cNvSpPr/>
          <p:nvPr/>
        </p:nvSpPr>
        <p:spPr>
          <a:xfrm rot="11655778">
            <a:off x="962135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958233" y="4877533"/>
            <a:ext cx="4548800" cy="12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/>
          <p:nvPr/>
        </p:nvSpPr>
        <p:spPr>
          <a:xfrm rot="5400000">
            <a:off x="11804875" y="10923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6" name="Google Shape;496;p37"/>
          <p:cNvSpPr/>
          <p:nvPr/>
        </p:nvSpPr>
        <p:spPr>
          <a:xfrm rot="5400000">
            <a:off x="10001959" y="9589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7" name="Google Shape;497;p37"/>
          <p:cNvSpPr/>
          <p:nvPr/>
        </p:nvSpPr>
        <p:spPr>
          <a:xfrm rot="16200000">
            <a:off x="10929108" y="8888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498" name="Google Shape;498;p37"/>
          <p:cNvSpPr/>
          <p:nvPr/>
        </p:nvSpPr>
        <p:spPr>
          <a:xfrm rot="5400000">
            <a:off x="9127008" y="1126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40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1218491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573757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2288866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958233" y="1434700"/>
            <a:ext cx="5043600" cy="3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3888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7637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8173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7" name="Google Shape;507;p38"/>
          <p:cNvSpPr/>
          <p:nvPr/>
        </p:nvSpPr>
        <p:spPr>
          <a:xfrm rot="5400000">
            <a:off x="524741" y="5260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8" name="Google Shape;508;p38"/>
          <p:cNvSpPr/>
          <p:nvPr/>
        </p:nvSpPr>
        <p:spPr>
          <a:xfrm rot="5400000">
            <a:off x="1103659" y="5812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09" name="Google Shape;509;p38"/>
          <p:cNvSpPr/>
          <p:nvPr/>
        </p:nvSpPr>
        <p:spPr>
          <a:xfrm rot="16200000">
            <a:off x="1689275" y="58231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47841" y="10741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3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683589" y="3887000"/>
            <a:ext cx="3836800" cy="9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683524" y="2152000"/>
            <a:ext cx="38368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12318785">
            <a:off x="-515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5" name="Google Shape;515;p39"/>
          <p:cNvSpPr/>
          <p:nvPr/>
        </p:nvSpPr>
        <p:spPr>
          <a:xfrm rot="12319228">
            <a:off x="-865631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6" name="Google Shape;516;p39"/>
          <p:cNvSpPr/>
          <p:nvPr/>
        </p:nvSpPr>
        <p:spPr>
          <a:xfrm rot="12318617" flipH="1">
            <a:off x="-1500651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1166039" y="84844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521305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2236412" y="-39285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20" name="Google Shape;520;p39"/>
          <p:cNvSpPr/>
          <p:nvPr/>
        </p:nvSpPr>
        <p:spPr>
          <a:xfrm rot="5400000">
            <a:off x="2152808" y="8942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428459" y="56593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22" name="Google Shape;522;p39"/>
          <p:cNvSpPr/>
          <p:nvPr/>
        </p:nvSpPr>
        <p:spPr>
          <a:xfrm rot="16200000">
            <a:off x="1277041" y="690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23" name="Google Shape;523;p39"/>
          <p:cNvSpPr/>
          <p:nvPr/>
        </p:nvSpPr>
        <p:spPr>
          <a:xfrm rot="5400000">
            <a:off x="553508" y="4813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3795300" y="484367"/>
            <a:ext cx="4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10511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717567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6878633" y="2193933"/>
            <a:ext cx="360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6362433" y="3007200"/>
            <a:ext cx="5112000" cy="26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11249015" flipH="1">
            <a:off x="8600207" y="-166361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1" name="Google Shape;531;p40"/>
          <p:cNvSpPr/>
          <p:nvPr/>
        </p:nvSpPr>
        <p:spPr>
          <a:xfrm flipH="1">
            <a:off x="11127768" y="1312832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2" name="Google Shape;532;p40"/>
          <p:cNvSpPr/>
          <p:nvPr/>
        </p:nvSpPr>
        <p:spPr>
          <a:xfrm flipH="1">
            <a:off x="11970368" y="1767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3" name="Google Shape;533;p40"/>
          <p:cNvSpPr/>
          <p:nvPr/>
        </p:nvSpPr>
        <p:spPr>
          <a:xfrm flipH="1">
            <a:off x="8315535" y="25116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4" name="Google Shape;534;p40"/>
          <p:cNvSpPr/>
          <p:nvPr/>
        </p:nvSpPr>
        <p:spPr>
          <a:xfrm flipH="1">
            <a:off x="9427168" y="71906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5" name="Google Shape;535;p40"/>
          <p:cNvSpPr/>
          <p:nvPr/>
        </p:nvSpPr>
        <p:spPr>
          <a:xfrm>
            <a:off x="9558359" y="-132486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10237569" y="-28035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749722" y="-231210"/>
            <a:ext cx="4593245" cy="1556636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8" name="Google Shape;538;p40"/>
          <p:cNvSpPr/>
          <p:nvPr/>
        </p:nvSpPr>
        <p:spPr>
          <a:xfrm>
            <a:off x="1097961" y="1247981"/>
            <a:ext cx="218000" cy="21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39" name="Google Shape;539;p40"/>
          <p:cNvSpPr/>
          <p:nvPr/>
        </p:nvSpPr>
        <p:spPr>
          <a:xfrm>
            <a:off x="342161" y="170241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40" name="Google Shape;540;p40"/>
          <p:cNvSpPr/>
          <p:nvPr/>
        </p:nvSpPr>
        <p:spPr>
          <a:xfrm>
            <a:off x="3996995" y="18631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41" name="Google Shape;541;p40"/>
          <p:cNvSpPr/>
          <p:nvPr/>
        </p:nvSpPr>
        <p:spPr>
          <a:xfrm>
            <a:off x="2885361" y="654215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42" name="Google Shape;542;p40"/>
          <p:cNvSpPr/>
          <p:nvPr/>
        </p:nvSpPr>
        <p:spPr>
          <a:xfrm flipH="1">
            <a:off x="-471443" y="-197335"/>
            <a:ext cx="3356813" cy="138876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536810" y="-345205"/>
            <a:ext cx="2742972" cy="1038632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6211700" y="45890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3197028" y="18670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6211695" y="3741467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3197028" y="1019400"/>
            <a:ext cx="2783600" cy="8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3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647034" y="5145934"/>
            <a:ext cx="4448705" cy="171141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627718" y="5554141"/>
            <a:ext cx="5742337" cy="204144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1" name="Google Shape;551;p41"/>
          <p:cNvSpPr/>
          <p:nvPr/>
        </p:nvSpPr>
        <p:spPr>
          <a:xfrm rot="5772258">
            <a:off x="9601248" y="-870727"/>
            <a:ext cx="2698005" cy="258019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2" name="Google Shape;552;p41"/>
          <p:cNvSpPr/>
          <p:nvPr/>
        </p:nvSpPr>
        <p:spPr>
          <a:xfrm rot="707044">
            <a:off x="7052073" y="-507200"/>
            <a:ext cx="5743183" cy="1560773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3" name="Google Shape;553;p41"/>
          <p:cNvSpPr/>
          <p:nvPr/>
        </p:nvSpPr>
        <p:spPr>
          <a:xfrm>
            <a:off x="7052134" y="-507403"/>
            <a:ext cx="5742281" cy="17115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4" name="Google Shape;554;p41"/>
          <p:cNvSpPr/>
          <p:nvPr/>
        </p:nvSpPr>
        <p:spPr>
          <a:xfrm rot="855605">
            <a:off x="-814626" y="5334251"/>
            <a:ext cx="6564633" cy="217534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5" name="Google Shape;555;p41"/>
          <p:cNvSpPr/>
          <p:nvPr/>
        </p:nvSpPr>
        <p:spPr>
          <a:xfrm rot="5400000">
            <a:off x="3324892" y="545935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521975" y="532594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7" name="Google Shape;557;p41"/>
          <p:cNvSpPr/>
          <p:nvPr/>
        </p:nvSpPr>
        <p:spPr>
          <a:xfrm rot="16200000">
            <a:off x="2449125" y="52557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8" name="Google Shape;558;p41"/>
          <p:cNvSpPr/>
          <p:nvPr/>
        </p:nvSpPr>
        <p:spPr>
          <a:xfrm rot="5400000">
            <a:off x="647025" y="44795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59" name="Google Shape;559;p41"/>
          <p:cNvSpPr/>
          <p:nvPr/>
        </p:nvSpPr>
        <p:spPr>
          <a:xfrm rot="5400000">
            <a:off x="9559208" y="1286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0" name="Google Shape;560;p41"/>
          <p:cNvSpPr/>
          <p:nvPr/>
        </p:nvSpPr>
        <p:spPr>
          <a:xfrm rot="5400000">
            <a:off x="7756292" y="11529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1" name="Google Shape;561;p41"/>
          <p:cNvSpPr/>
          <p:nvPr/>
        </p:nvSpPr>
        <p:spPr>
          <a:xfrm rot="16200000">
            <a:off x="8683441" y="1082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2" name="Google Shape;562;p41"/>
          <p:cNvSpPr/>
          <p:nvPr/>
        </p:nvSpPr>
        <p:spPr>
          <a:xfrm rot="5400000">
            <a:off x="6881341" y="3066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855933" y="2563933"/>
            <a:ext cx="6480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856067" y="3676167"/>
            <a:ext cx="64800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/>
          <p:nvPr/>
        </p:nvSpPr>
        <p:spPr>
          <a:xfrm rot="16200000">
            <a:off x="-1373147" y="108704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7" name="Google Shape;567;p42"/>
          <p:cNvSpPr/>
          <p:nvPr/>
        </p:nvSpPr>
        <p:spPr>
          <a:xfrm rot="16200000">
            <a:off x="-2517625" y="2122984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8" name="Google Shape;568;p42"/>
          <p:cNvSpPr/>
          <p:nvPr/>
        </p:nvSpPr>
        <p:spPr>
          <a:xfrm rot="5400000">
            <a:off x="516341" y="48143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69" name="Google Shape;569;p42"/>
          <p:cNvSpPr/>
          <p:nvPr/>
        </p:nvSpPr>
        <p:spPr>
          <a:xfrm rot="5400000">
            <a:off x="804492" y="22962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1002637" y="340299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378541" y="15241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2" name="Google Shape;572;p42"/>
          <p:cNvSpPr/>
          <p:nvPr/>
        </p:nvSpPr>
        <p:spPr>
          <a:xfrm rot="5400000">
            <a:off x="2637925" y="2679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3" name="Google Shape;573;p42"/>
          <p:cNvSpPr/>
          <p:nvPr/>
        </p:nvSpPr>
        <p:spPr>
          <a:xfrm rot="5400000">
            <a:off x="8154060" y="3408181"/>
            <a:ext cx="5411089" cy="2306376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4" name="Google Shape;574;p42"/>
          <p:cNvSpPr/>
          <p:nvPr/>
        </p:nvSpPr>
        <p:spPr>
          <a:xfrm rot="5400000">
            <a:off x="9202601" y="3231725"/>
            <a:ext cx="5507025" cy="144689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5" name="Google Shape;575;p42"/>
          <p:cNvSpPr/>
          <p:nvPr/>
        </p:nvSpPr>
        <p:spPr>
          <a:xfrm rot="16200000">
            <a:off x="11544459" y="18556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6" name="Google Shape;576;p42"/>
          <p:cNvSpPr/>
          <p:nvPr/>
        </p:nvSpPr>
        <p:spPr>
          <a:xfrm rot="16200000">
            <a:off x="11169508" y="42873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7" name="Google Shape;577;p42"/>
          <p:cNvSpPr/>
          <p:nvPr/>
        </p:nvSpPr>
        <p:spPr>
          <a:xfrm rot="16200000">
            <a:off x="9362370" y="4432213"/>
            <a:ext cx="3832268" cy="2029088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8" name="Google Shape;578;p42"/>
          <p:cNvSpPr/>
          <p:nvPr/>
        </p:nvSpPr>
        <p:spPr>
          <a:xfrm rot="16200000">
            <a:off x="10682259" y="5145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79" name="Google Shape;579;p42"/>
          <p:cNvSpPr/>
          <p:nvPr/>
        </p:nvSpPr>
        <p:spPr>
          <a:xfrm rot="16200000">
            <a:off x="9336075" y="6556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4194367" y="484367"/>
            <a:ext cx="380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8795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12555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4438588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4814588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8795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12555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79976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83736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799762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837362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7449733" y="-2793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9208433" y="-7002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96" name="Google Shape;596;p43"/>
          <p:cNvSpPr/>
          <p:nvPr/>
        </p:nvSpPr>
        <p:spPr>
          <a:xfrm rot="18320738">
            <a:off x="10535453" y="-12973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8542655" y="1514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10872555" y="4664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10241421" y="9854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0" name="Google Shape;600;p43"/>
          <p:cNvSpPr/>
          <p:nvPr/>
        </p:nvSpPr>
        <p:spPr>
          <a:xfrm flipH="1">
            <a:off x="-4445234" y="-28099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89594" y="-701801"/>
            <a:ext cx="3172419" cy="129613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217286" y="-1298944"/>
            <a:ext cx="1873092" cy="279174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3430604" y="149857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1187504" y="464891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68404" y="14036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818637" y="983824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11791655" y="140525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0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16200000" flipH="1">
            <a:off x="9859551" y="3681389"/>
            <a:ext cx="3257661" cy="758308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10" name="Google Shape;610;p44"/>
          <p:cNvSpPr/>
          <p:nvPr/>
        </p:nvSpPr>
        <p:spPr>
          <a:xfrm rot="16200503">
            <a:off x="8729410" y="2563472"/>
            <a:ext cx="6020449" cy="90445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11" name="Google Shape;611;p44"/>
          <p:cNvSpPr/>
          <p:nvPr/>
        </p:nvSpPr>
        <p:spPr>
          <a:xfrm rot="16199560" flipH="1">
            <a:off x="8268809" y="2946989"/>
            <a:ext cx="6882276" cy="963896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4438588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4814588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10827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458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4438588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4814588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108275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45875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779442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817042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7794421" y="46796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8170421" y="51051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11135625" y="2251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26" name="Google Shape;626;p44"/>
          <p:cNvSpPr/>
          <p:nvPr/>
        </p:nvSpPr>
        <p:spPr>
          <a:xfrm>
            <a:off x="11152641" y="64110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11353641" y="1987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28" name="Google Shape;628;p44"/>
          <p:cNvSpPr/>
          <p:nvPr/>
        </p:nvSpPr>
        <p:spPr>
          <a:xfrm>
            <a:off x="10587925" y="39963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2053099" y="1426572"/>
            <a:ext cx="4448705" cy="80796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782127" y="452280"/>
            <a:ext cx="5477900" cy="150070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3167587" y="670442"/>
            <a:ext cx="6454173" cy="151284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53851" y="2797304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481700" y="56275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4" name="Google Shape;634;p44"/>
          <p:cNvSpPr/>
          <p:nvPr/>
        </p:nvSpPr>
        <p:spPr>
          <a:xfrm>
            <a:off x="444033" y="1921337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2124817" y="-44082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9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4652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4652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8001951" y="16759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8001951" y="20987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4936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4936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8030351" y="4537600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8030351" y="496049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4733600" y="3106751"/>
            <a:ext cx="2696400" cy="5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4733600" y="3529647"/>
            <a:ext cx="2696400" cy="8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20081215" flipH="1">
            <a:off x="144295" y="-18181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48" name="Google Shape;648;p45"/>
          <p:cNvSpPr/>
          <p:nvPr/>
        </p:nvSpPr>
        <p:spPr>
          <a:xfrm rot="20080772" flipH="1">
            <a:off x="-669836" y="-955150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49" name="Google Shape;649;p45"/>
          <p:cNvSpPr/>
          <p:nvPr/>
        </p:nvSpPr>
        <p:spPr>
          <a:xfrm rot="20081383">
            <a:off x="-1304856" y="-844822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0" name="Google Shape;650;p45"/>
          <p:cNvSpPr/>
          <p:nvPr/>
        </p:nvSpPr>
        <p:spPr>
          <a:xfrm>
            <a:off x="-970244" y="5473868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1325510" y="5767891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2040618" y="5611889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3558459" y="2033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342108" y="5956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6" name="Google Shape;656;p45"/>
          <p:cNvSpPr/>
          <p:nvPr/>
        </p:nvSpPr>
        <p:spPr>
          <a:xfrm rot="16200000">
            <a:off x="2682692" y="-208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467159" y="51098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3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13211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13211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3030367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3030367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8158033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8158033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6448800" y="39518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6448800" y="45566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4739567" y="2040600"/>
            <a:ext cx="27128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4739567" y="2645400"/>
            <a:ext cx="2712800" cy="8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819719" y="541320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1174986" y="5707227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890094" y="5551225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11465099" y="5389462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9360036" y="5931063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9360094" y="5806646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6" name="Google Shape;676;p46"/>
          <p:cNvSpPr/>
          <p:nvPr/>
        </p:nvSpPr>
        <p:spPr>
          <a:xfrm rot="5400000">
            <a:off x="11458775" y="5663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7" name="Google Shape;677;p46"/>
          <p:cNvSpPr/>
          <p:nvPr/>
        </p:nvSpPr>
        <p:spPr>
          <a:xfrm rot="5400000">
            <a:off x="1081125" y="57649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8" name="Google Shape;678;p46"/>
          <p:cNvSpPr/>
          <p:nvPr/>
        </p:nvSpPr>
        <p:spPr>
          <a:xfrm rot="16200000">
            <a:off x="10583008" y="54602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79" name="Google Shape;679;p46"/>
          <p:cNvSpPr/>
          <p:nvPr/>
        </p:nvSpPr>
        <p:spPr>
          <a:xfrm rot="5400000">
            <a:off x="206175" y="49186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2057800" y="484367"/>
            <a:ext cx="807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6500843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6876751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2376351" y="25393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752500" y="2964800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6500800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6876751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2376351" y="5086000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752500" y="5511504"/>
            <a:ext cx="2562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47"/>
          <p:cNvSpPr/>
          <p:nvPr/>
        </p:nvSpPr>
        <p:spPr>
          <a:xfrm rot="16200000" flipH="1">
            <a:off x="-4129329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2561733" y="413125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535861" y="4240130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3" name="Google Shape;693;p47"/>
          <p:cNvSpPr/>
          <p:nvPr/>
        </p:nvSpPr>
        <p:spPr>
          <a:xfrm rot="16200000" flipH="1">
            <a:off x="1119281" y="51527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4" name="Google Shape;694;p47"/>
          <p:cNvSpPr/>
          <p:nvPr/>
        </p:nvSpPr>
        <p:spPr>
          <a:xfrm rot="16200000" flipH="1">
            <a:off x="502015" y="1446652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5" name="Google Shape;695;p47"/>
          <p:cNvSpPr/>
          <p:nvPr/>
        </p:nvSpPr>
        <p:spPr>
          <a:xfrm rot="16200000" flipH="1">
            <a:off x="1265315" y="230785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7107590" y="2922829"/>
            <a:ext cx="9186761" cy="1173337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7" name="Google Shape;697;p47"/>
          <p:cNvSpPr/>
          <p:nvPr/>
        </p:nvSpPr>
        <p:spPr>
          <a:xfrm rot="16200000">
            <a:off x="9030987" y="1317811"/>
            <a:ext cx="5695767" cy="156993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8" name="Google Shape;698;p47"/>
          <p:cNvSpPr/>
          <p:nvPr/>
        </p:nvSpPr>
        <p:spPr>
          <a:xfrm rot="10800147" flipH="1">
            <a:off x="10827763" y="-12933"/>
            <a:ext cx="1873119" cy="279179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10473439" y="68250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10827739" y="16482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11445005" y="5354343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10768505" y="457954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3" name="Google Shape;703;p47"/>
          <p:cNvSpPr/>
          <p:nvPr/>
        </p:nvSpPr>
        <p:spPr>
          <a:xfrm rot="16200000" flipH="1">
            <a:off x="1560381" y="620488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8"/>
          <p:cNvSpPr/>
          <p:nvPr/>
        </p:nvSpPr>
        <p:spPr>
          <a:xfrm rot="21467561" flipH="1">
            <a:off x="407828" y="-5322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8" name="Google Shape;708;p48"/>
          <p:cNvSpPr/>
          <p:nvPr/>
        </p:nvSpPr>
        <p:spPr>
          <a:xfrm flipH="1">
            <a:off x="536613" y="-176902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362816" y="-14504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536601" y="14486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537401" y="864083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3813001" y="401616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3" name="Google Shape;713;p48"/>
          <p:cNvSpPr/>
          <p:nvPr/>
        </p:nvSpPr>
        <p:spPr>
          <a:xfrm rot="10932439">
            <a:off x="407828" y="5858447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536613" y="5734796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5" name="Google Shape;715;p48"/>
          <p:cNvSpPr/>
          <p:nvPr/>
        </p:nvSpPr>
        <p:spPr>
          <a:xfrm>
            <a:off x="-362816" y="554215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6" name="Google Shape;716;p48"/>
          <p:cNvSpPr/>
          <p:nvPr/>
        </p:nvSpPr>
        <p:spPr>
          <a:xfrm>
            <a:off x="536601" y="5266265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7" name="Google Shape;717;p48"/>
          <p:cNvSpPr/>
          <p:nvPr/>
        </p:nvSpPr>
        <p:spPr>
          <a:xfrm>
            <a:off x="1537401" y="585083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8" name="Google Shape;718;p48"/>
          <p:cNvSpPr/>
          <p:nvPr/>
        </p:nvSpPr>
        <p:spPr>
          <a:xfrm>
            <a:off x="3813001" y="63132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19" name="Google Shape;719;p48"/>
          <p:cNvSpPr/>
          <p:nvPr/>
        </p:nvSpPr>
        <p:spPr>
          <a:xfrm>
            <a:off x="6995568" y="642436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6995568" y="2041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375233" y="1779075"/>
            <a:ext cx="4268000" cy="1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616024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593200" cy="5932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5" name="Google Shape;725;p49"/>
          <p:cNvSpPr/>
          <p:nvPr/>
        </p:nvSpPr>
        <p:spPr>
          <a:xfrm rot="12318785">
            <a:off x="220401" y="5604975"/>
            <a:ext cx="2970832" cy="122523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6" name="Google Shape;726;p49"/>
          <p:cNvSpPr/>
          <p:nvPr/>
        </p:nvSpPr>
        <p:spPr>
          <a:xfrm rot="12319228">
            <a:off x="-593729" y="5862083"/>
            <a:ext cx="5043973" cy="190509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7" name="Google Shape;727;p49"/>
          <p:cNvSpPr/>
          <p:nvPr/>
        </p:nvSpPr>
        <p:spPr>
          <a:xfrm rot="12318617" flipH="1">
            <a:off x="-1228749" y="5198448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894137" y="10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1249403" y="-45072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0" name="Google Shape;730;p49"/>
          <p:cNvSpPr/>
          <p:nvPr/>
        </p:nvSpPr>
        <p:spPr>
          <a:xfrm rot="20081383">
            <a:off x="-1323756" y="-1160355"/>
            <a:ext cx="5686328" cy="2458409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629241" y="1300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936259" y="61284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3" name="Google Shape;733;p49"/>
          <p:cNvSpPr/>
          <p:nvPr/>
        </p:nvSpPr>
        <p:spPr>
          <a:xfrm rot="16200000">
            <a:off x="753475" y="1096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4" name="Google Shape;734;p49"/>
          <p:cNvSpPr/>
          <p:nvPr/>
        </p:nvSpPr>
        <p:spPr>
          <a:xfrm rot="5400000">
            <a:off x="2061308" y="52821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5671733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6914816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5250017" y="5881165"/>
            <a:ext cx="5249311" cy="97703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39" name="Google Shape;739;p50"/>
          <p:cNvSpPr/>
          <p:nvPr/>
        </p:nvSpPr>
        <p:spPr>
          <a:xfrm flipH="1">
            <a:off x="5252850" y="132"/>
            <a:ext cx="6835569" cy="1727905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6293352" y="5522235"/>
            <a:ext cx="7646707" cy="1335963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6684612" y="273"/>
            <a:ext cx="5507776" cy="1963783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7505048" y="653"/>
            <a:ext cx="4686864" cy="196354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6960777" y="5684627"/>
            <a:ext cx="5249473" cy="117357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8703808" y="597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7373625" y="12603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6" name="Google Shape;746;p50"/>
          <p:cNvSpPr/>
          <p:nvPr/>
        </p:nvSpPr>
        <p:spPr>
          <a:xfrm rot="16200000">
            <a:off x="7828041" y="5774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6498675" y="41397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1278669" y="2692967"/>
            <a:ext cx="52416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1278787" y="3421033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2000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15688107" flipH="1">
            <a:off x="416701" y="-1010200"/>
            <a:ext cx="2239713" cy="2718752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2" name="Google Shape;752;p51"/>
          <p:cNvSpPr/>
          <p:nvPr/>
        </p:nvSpPr>
        <p:spPr>
          <a:xfrm rot="21084154" flipH="1">
            <a:off x="-533327" y="-428186"/>
            <a:ext cx="6478336" cy="131299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3" name="Google Shape;753;p51"/>
          <p:cNvSpPr/>
          <p:nvPr/>
        </p:nvSpPr>
        <p:spPr>
          <a:xfrm flipH="1">
            <a:off x="-564081" y="-416253"/>
            <a:ext cx="6541460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4" name="Google Shape;754;p51"/>
          <p:cNvSpPr/>
          <p:nvPr/>
        </p:nvSpPr>
        <p:spPr>
          <a:xfrm>
            <a:off x="-367163" y="5518385"/>
            <a:ext cx="4494043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742072" y="5759039"/>
            <a:ext cx="5571133" cy="16015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795646" y="5634892"/>
            <a:ext cx="6535775" cy="163603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766492" y="58020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777028" y="717890"/>
            <a:ext cx="131416" cy="13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59" name="Google Shape;759;p51"/>
          <p:cNvSpPr/>
          <p:nvPr/>
        </p:nvSpPr>
        <p:spPr>
          <a:xfrm rot="16200000">
            <a:off x="1890725" y="5598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671890" y="1131690"/>
            <a:ext cx="218031" cy="2180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6846567" y="2363367"/>
            <a:ext cx="4300000" cy="31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525579" y="-63415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880845" y="-598986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595952" y="-541118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7" name="Google Shape;767;p52"/>
          <p:cNvSpPr/>
          <p:nvPr/>
        </p:nvSpPr>
        <p:spPr>
          <a:xfrm rot="3327864">
            <a:off x="3630962" y="335883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8" name="Google Shape;768;p52"/>
          <p:cNvSpPr/>
          <p:nvPr/>
        </p:nvSpPr>
        <p:spPr>
          <a:xfrm rot="3326249">
            <a:off x="2054231" y="1281810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69" name="Google Shape;769;p52"/>
          <p:cNvSpPr/>
          <p:nvPr/>
        </p:nvSpPr>
        <p:spPr>
          <a:xfrm rot="14126249">
            <a:off x="2777815" y="697639"/>
            <a:ext cx="131147" cy="131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0" name="Google Shape;770;p52"/>
          <p:cNvSpPr/>
          <p:nvPr/>
        </p:nvSpPr>
        <p:spPr>
          <a:xfrm rot="3327864">
            <a:off x="870215" y="1049458"/>
            <a:ext cx="218021" cy="2180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2657600" y="1872617"/>
            <a:ext cx="6876800" cy="1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3996800" y="3184049"/>
            <a:ext cx="4198400" cy="1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373634" y="5280236"/>
            <a:ext cx="9445233" cy="1577729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5816666"/>
            <a:ext cx="12192468" cy="104280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7274120" y="-1905314"/>
            <a:ext cx="2003465" cy="468113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7" name="Google Shape;777;p53"/>
          <p:cNvSpPr/>
          <p:nvPr/>
        </p:nvSpPr>
        <p:spPr>
          <a:xfrm>
            <a:off x="1" y="-223233"/>
            <a:ext cx="12192468" cy="1108664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8" name="Google Shape;778;p53"/>
          <p:cNvSpPr/>
          <p:nvPr/>
        </p:nvSpPr>
        <p:spPr>
          <a:xfrm>
            <a:off x="0" y="-223233"/>
            <a:ext cx="12192104" cy="121577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79" name="Google Shape;779;p53"/>
          <p:cNvSpPr/>
          <p:nvPr/>
        </p:nvSpPr>
        <p:spPr>
          <a:xfrm>
            <a:off x="1" y="5889248"/>
            <a:ext cx="12191587" cy="96920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10969041" y="56712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3701292" y="58344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2" name="Google Shape;782;p53"/>
          <p:cNvSpPr/>
          <p:nvPr/>
        </p:nvSpPr>
        <p:spPr>
          <a:xfrm rot="16200000">
            <a:off x="8709075" y="5539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561308" y="52177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9644275" y="10888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7841359" y="9553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3362108" y="885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1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9734634" y="8473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89" name="Google Shape;789;p54"/>
          <p:cNvSpPr/>
          <p:nvPr/>
        </p:nvSpPr>
        <p:spPr>
          <a:xfrm rot="12232117" flipH="1">
            <a:off x="9142295" y="-45083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0" name="Google Shape;790;p54"/>
          <p:cNvSpPr/>
          <p:nvPr/>
        </p:nvSpPr>
        <p:spPr>
          <a:xfrm rot="11655778">
            <a:off x="9255515" y="-39297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10317632" y="5352378"/>
            <a:ext cx="2228005" cy="2130383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8212570" y="5893980"/>
            <a:ext cx="4743037" cy="128890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8212627" y="5769562"/>
            <a:ext cx="4742205" cy="141343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6548800" y="1779067"/>
            <a:ext cx="4268000" cy="1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6548809" y="3725725"/>
            <a:ext cx="40272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10294841" y="57660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7" name="Google Shape;797;p54"/>
          <p:cNvSpPr/>
          <p:nvPr/>
        </p:nvSpPr>
        <p:spPr>
          <a:xfrm rot="5400000">
            <a:off x="9759292" y="106887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8" name="Google Shape;798;p54"/>
          <p:cNvSpPr/>
          <p:nvPr/>
        </p:nvSpPr>
        <p:spPr>
          <a:xfrm rot="16200000">
            <a:off x="9419075" y="55624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799" name="Google Shape;799;p54"/>
          <p:cNvSpPr/>
          <p:nvPr/>
        </p:nvSpPr>
        <p:spPr>
          <a:xfrm rot="5400000">
            <a:off x="8884341" y="222525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7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7259003" y="5381793"/>
            <a:ext cx="4859476" cy="1491228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2" name="Google Shape;802;p55"/>
          <p:cNvSpPr/>
          <p:nvPr/>
        </p:nvSpPr>
        <p:spPr>
          <a:xfrm>
            <a:off x="8277133" y="5178220"/>
            <a:ext cx="3915624" cy="16948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3" name="Google Shape;803;p55"/>
          <p:cNvSpPr/>
          <p:nvPr/>
        </p:nvSpPr>
        <p:spPr>
          <a:xfrm flipH="1">
            <a:off x="8860410" y="5178098"/>
            <a:ext cx="3331639" cy="1694897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6255733" y="2563933"/>
            <a:ext cx="47244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6255828" y="3676167"/>
            <a:ext cx="4724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8989714" y="29852"/>
            <a:ext cx="3257661" cy="125332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7" name="Google Shape;807;p55"/>
          <p:cNvSpPr/>
          <p:nvPr/>
        </p:nvSpPr>
        <p:spPr>
          <a:xfrm rot="12232117" flipH="1">
            <a:off x="8397374" y="-505719"/>
            <a:ext cx="4205268" cy="1494867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8" name="Google Shape;808;p55"/>
          <p:cNvSpPr/>
          <p:nvPr/>
        </p:nvSpPr>
        <p:spPr>
          <a:xfrm rot="11655778">
            <a:off x="8510593" y="-447851"/>
            <a:ext cx="4807155" cy="1593004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09" name="Google Shape;809;p55"/>
          <p:cNvSpPr/>
          <p:nvPr/>
        </p:nvSpPr>
        <p:spPr>
          <a:xfrm rot="5400000">
            <a:off x="10762241" y="10374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10" name="Google Shape;810;p55"/>
          <p:cNvSpPr/>
          <p:nvPr/>
        </p:nvSpPr>
        <p:spPr>
          <a:xfrm rot="5400000">
            <a:off x="8006592" y="64848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11" name="Google Shape;811;p55"/>
          <p:cNvSpPr/>
          <p:nvPr/>
        </p:nvSpPr>
        <p:spPr>
          <a:xfrm rot="16200000">
            <a:off x="9886475" y="833825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12" name="Google Shape;812;p55"/>
          <p:cNvSpPr/>
          <p:nvPr/>
        </p:nvSpPr>
        <p:spPr>
          <a:xfrm rot="5400000">
            <a:off x="7131641" y="56385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_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3591800" y="484367"/>
            <a:ext cx="500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6207803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6611301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923784" y="1886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2327584" y="2312033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6207749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6611301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923784" y="4213533"/>
            <a:ext cx="406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3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2327584" y="4639032"/>
            <a:ext cx="3253200" cy="13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/>
          <p:nvPr/>
        </p:nvSpPr>
        <p:spPr>
          <a:xfrm rot="16067561" flipH="1">
            <a:off x="-2726736" y="3096232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4" name="Google Shape;824;p56"/>
          <p:cNvSpPr/>
          <p:nvPr/>
        </p:nvSpPr>
        <p:spPr>
          <a:xfrm rot="16200000" flipH="1">
            <a:off x="-1110025" y="3768575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734683" y="4850699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467168" y="587724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882601" y="487644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420135" y="260084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611001" y="33094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8493765" y="2549425"/>
            <a:ext cx="6424955" cy="1041291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10110506" y="1629753"/>
            <a:ext cx="3191505" cy="1288619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2" name="Google Shape;832;p56"/>
          <p:cNvSpPr/>
          <p:nvPr/>
        </p:nvSpPr>
        <p:spPr>
          <a:xfrm rot="16200000" flipH="1">
            <a:off x="10130804" y="517380"/>
            <a:ext cx="2795864" cy="1318869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3" name="Google Shape;833;p56"/>
          <p:cNvSpPr/>
          <p:nvPr/>
        </p:nvSpPr>
        <p:spPr>
          <a:xfrm rot="16200000" flipH="1">
            <a:off x="10593617" y="678099"/>
            <a:ext cx="131200" cy="13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4" name="Google Shape;834;p56"/>
          <p:cNvSpPr/>
          <p:nvPr/>
        </p:nvSpPr>
        <p:spPr>
          <a:xfrm rot="16200000" flipH="1">
            <a:off x="11178184" y="167889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5" name="Google Shape;835;p56"/>
          <p:cNvSpPr/>
          <p:nvPr/>
        </p:nvSpPr>
        <p:spPr>
          <a:xfrm rot="16200000" flipH="1">
            <a:off x="11640651" y="3954499"/>
            <a:ext cx="131200" cy="131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36" name="Google Shape;836;p56"/>
          <p:cNvSpPr/>
          <p:nvPr/>
        </p:nvSpPr>
        <p:spPr>
          <a:xfrm rot="16200000" flipH="1">
            <a:off x="11362984" y="6137999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6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794500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1088100" y="3042971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7993133" y="2419200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7993133" y="3042972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794500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1088100" y="4897504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7993133" y="4273733"/>
            <a:ext cx="339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9pPr>
          </a:lstStyle>
          <a:p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7993133" y="4897503"/>
            <a:ext cx="3097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50570" y="5832845"/>
            <a:ext cx="3340017" cy="1024987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48" name="Google Shape;848;p57"/>
          <p:cNvSpPr/>
          <p:nvPr/>
        </p:nvSpPr>
        <p:spPr>
          <a:xfrm flipH="1">
            <a:off x="8190315" y="1"/>
            <a:ext cx="3459660" cy="91268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49" name="Google Shape;849;p57"/>
          <p:cNvSpPr/>
          <p:nvPr/>
        </p:nvSpPr>
        <p:spPr>
          <a:xfrm>
            <a:off x="8843178" y="0"/>
            <a:ext cx="5039673" cy="1248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0" name="Google Shape;850;p57"/>
          <p:cNvSpPr/>
          <p:nvPr/>
        </p:nvSpPr>
        <p:spPr>
          <a:xfrm flipH="1">
            <a:off x="-7" y="5693134"/>
            <a:ext cx="2691040" cy="116507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1" name="Google Shape;851;p57"/>
          <p:cNvSpPr/>
          <p:nvPr/>
        </p:nvSpPr>
        <p:spPr>
          <a:xfrm>
            <a:off x="-1" y="5693048"/>
            <a:ext cx="2290565" cy="116479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2" name="Google Shape;852;p57"/>
          <p:cNvSpPr/>
          <p:nvPr/>
        </p:nvSpPr>
        <p:spPr>
          <a:xfrm flipH="1">
            <a:off x="9283203" y="0"/>
            <a:ext cx="3459768" cy="1096317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3" name="Google Shape;853;p57"/>
          <p:cNvSpPr/>
          <p:nvPr/>
        </p:nvSpPr>
        <p:spPr>
          <a:xfrm rot="5400000">
            <a:off x="11831908" y="1371508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4" name="Google Shape;854;p57"/>
          <p:cNvSpPr/>
          <p:nvPr/>
        </p:nvSpPr>
        <p:spPr>
          <a:xfrm rot="5400000">
            <a:off x="1319392" y="6279792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5" name="Google Shape;855;p57"/>
          <p:cNvSpPr/>
          <p:nvPr/>
        </p:nvSpPr>
        <p:spPr>
          <a:xfrm rot="16200000">
            <a:off x="10911208" y="1073159"/>
            <a:ext cx="131200" cy="13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856" name="Google Shape;856;p57"/>
          <p:cNvSpPr/>
          <p:nvPr/>
        </p:nvSpPr>
        <p:spPr>
          <a:xfrm rot="5400000">
            <a:off x="444441" y="5433441"/>
            <a:ext cx="218000" cy="21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93.xml"/><Relationship Id="rId55" Type="http://schemas.openxmlformats.org/officeDocument/2006/relationships/slideLayout" Target="../slideLayouts/slideLayout98.xml"/><Relationship Id="rId63" Type="http://schemas.openxmlformats.org/officeDocument/2006/relationships/slideLayout" Target="../slideLayouts/slideLayout106.xml"/><Relationship Id="rId68" Type="http://schemas.openxmlformats.org/officeDocument/2006/relationships/theme" Target="../theme/theme3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3" Type="http://schemas.openxmlformats.org/officeDocument/2006/relationships/slideLayout" Target="../slideLayouts/slideLayout96.xml"/><Relationship Id="rId58" Type="http://schemas.openxmlformats.org/officeDocument/2006/relationships/slideLayout" Target="../slideLayouts/slideLayout101.xml"/><Relationship Id="rId6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48.xml"/><Relationship Id="rId61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91.xml"/><Relationship Id="rId56" Type="http://schemas.openxmlformats.org/officeDocument/2006/relationships/slideLayout" Target="../slideLayouts/slideLayout99.xml"/><Relationship Id="rId64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51.xml"/><Relationship Id="rId51" Type="http://schemas.openxmlformats.org/officeDocument/2006/relationships/slideLayout" Target="../slideLayouts/slideLayout94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59" Type="http://schemas.openxmlformats.org/officeDocument/2006/relationships/slideLayout" Target="../slideLayouts/slideLayout102.xml"/><Relationship Id="rId67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54" Type="http://schemas.openxmlformats.org/officeDocument/2006/relationships/slideLayout" Target="../slideLayouts/slideLayout97.xml"/><Relationship Id="rId6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92.xml"/><Relationship Id="rId57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52" Type="http://schemas.openxmlformats.org/officeDocument/2006/relationships/slideLayout" Target="../slideLayouts/slideLayout95.xml"/><Relationship Id="rId60" Type="http://schemas.openxmlformats.org/officeDocument/2006/relationships/slideLayout" Target="../slideLayouts/slideLayout103.xml"/><Relationship Id="rId6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4367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680" r:id="rId33"/>
    <p:sldLayoutId id="2147483681" r:id="rId34"/>
    <p:sldLayoutId id="2147483751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541943" y="1870543"/>
            <a:ext cx="11108514" cy="251590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8800"/>
              <a:t>SE361 – Sprint #1 Review</a:t>
            </a:r>
            <a:endParaRPr lang="en-US" sz="7300"/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02118" y="4399581"/>
            <a:ext cx="7991160" cy="9197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Josefin Sans"/>
                <a:cs typeface="Calibri"/>
              </a:rPr>
              <a:t>Anna Vadella, Elijah Heslop, Garret Blake, Kwesi Kyei-</a:t>
            </a:r>
            <a:r>
              <a:rPr lang="en" sz="3200" err="1">
                <a:latin typeface="Josefin Sans"/>
                <a:cs typeface="Calibri"/>
              </a:rPr>
              <a:t>fordjour</a:t>
            </a:r>
            <a:r>
              <a:rPr lang="en" sz="3200">
                <a:latin typeface="Josefin Sans"/>
                <a:cs typeface="Calibri"/>
              </a:rPr>
              <a:t>, Daniel Field</a:t>
            </a:r>
            <a:endParaRPr lang="en" sz="3200">
              <a:latin typeface="Josefin Sans"/>
            </a:endParaRPr>
          </a:p>
          <a:p>
            <a:pPr marL="0" indent="0"/>
            <a:endParaRPr lang="en" sz="18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93481-207E-5AC5-12A3-4C46EE76677C}"/>
              </a:ext>
            </a:extLst>
          </p:cNvPr>
          <p:cNvSpPr txBox="1"/>
          <p:nvPr/>
        </p:nvSpPr>
        <p:spPr>
          <a:xfrm>
            <a:off x="4729654" y="553106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chemeClr val="accent2"/>
                </a:solidFill>
                <a:latin typeface="Josefin Sans"/>
                <a:cs typeface="Arial"/>
              </a:rPr>
              <a:t>Red Agents</a:t>
            </a:r>
            <a:endParaRPr lang="en-US" sz="3600">
              <a:solidFill>
                <a:schemeClr val="accent2"/>
              </a:solidFill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16505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5D8F-E510-2F9B-F0FB-74F668AD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00" y="2563933"/>
            <a:ext cx="10398857" cy="1107285"/>
          </a:xfrm>
        </p:spPr>
        <p:txBody>
          <a:bodyPr/>
          <a:lstStyle/>
          <a:p>
            <a:r>
              <a:rPr lang="en-US"/>
              <a:t>Group Introductions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72CED-4780-03DE-C278-FE39DC377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3533" y="3665282"/>
            <a:ext cx="10300886" cy="1417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/>
              <a:t>In our Sprint #0 Presentation, we did not properly introduce ourselves – so now we will each go around and say our name and our role within the group.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2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B2C8-846B-2CB3-3031-FD8B35E3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897" y="360286"/>
            <a:ext cx="7988016" cy="763600"/>
          </a:xfrm>
        </p:spPr>
        <p:txBody>
          <a:bodyPr/>
          <a:lstStyle/>
          <a:p>
            <a:r>
              <a:rPr lang="en-US" sz="5400"/>
              <a:t>Tables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1307-46EB-8FF0-DF52-793DE0C4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5152" y="2491967"/>
            <a:ext cx="5106800" cy="476000"/>
          </a:xfrm>
        </p:spPr>
        <p:txBody>
          <a:bodyPr/>
          <a:lstStyle/>
          <a:p>
            <a:r>
              <a:rPr lang="en-US"/>
              <a:t>Updated User Stories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845D75-CD60-9FBF-381C-0B27F664FFA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703600" y="2968958"/>
            <a:ext cx="5893172" cy="785389"/>
          </a:xfrm>
        </p:spPr>
        <p:txBody>
          <a:bodyPr/>
          <a:lstStyle/>
          <a:p>
            <a:r>
              <a:rPr lang="en-US" sz="2200"/>
              <a:t>More in-depth User Stories, compared directly with our User Stories from Sprint #0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35C5AB-0DFB-655B-FBA6-7FD6C09A33C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/>
              <a:t>Goals for Sprint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F5EC00-847D-C113-09E2-E8F09C0EEB8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07130" y="2968959"/>
            <a:ext cx="5359933" cy="785387"/>
          </a:xfrm>
        </p:spPr>
        <p:txBody>
          <a:bodyPr/>
          <a:lstStyle/>
          <a:p>
            <a:r>
              <a:rPr lang="en-US" sz="2200"/>
              <a:t>Outline of the goals we intended to complete this sprint, ranked by difficulty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2A6C9DB-659E-7448-48FE-6B3562AAAF9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699956" y="5160848"/>
            <a:ext cx="6197249" cy="476000"/>
          </a:xfrm>
        </p:spPr>
        <p:txBody>
          <a:bodyPr/>
          <a:lstStyle/>
          <a:p>
            <a:r>
              <a:rPr lang="en-US" dirty="0"/>
              <a:t>GUI Demo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554F1C6-6139-DB66-1885-19FA6AA4029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341522" y="5637855"/>
            <a:ext cx="4917627" cy="785388"/>
          </a:xfrm>
        </p:spPr>
        <p:txBody>
          <a:bodyPr/>
          <a:lstStyle/>
          <a:p>
            <a:r>
              <a:rPr lang="en-US" sz="2200" dirty="0"/>
              <a:t>Demonstration of working GUI demo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A15564D-59CA-34B6-CE21-4518CEBAA0B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245651" y="5160848"/>
            <a:ext cx="4920000" cy="476000"/>
          </a:xfrm>
        </p:spPr>
        <p:txBody>
          <a:bodyPr/>
          <a:lstStyle/>
          <a:p>
            <a:r>
              <a:rPr lang="en-US" dirty="0"/>
              <a:t>Rough ER Diagrams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24B2AAB-38C3-F3BA-EC1E-886D99421CC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246837" y="5637855"/>
            <a:ext cx="4799386" cy="785388"/>
          </a:xfrm>
        </p:spPr>
        <p:txBody>
          <a:bodyPr/>
          <a:lstStyle/>
          <a:p>
            <a:r>
              <a:rPr lang="en-US" sz="2200" dirty="0"/>
              <a:t>General ER diagrams as well as updates on progress of backend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0BB3FDF-F59F-DB62-674B-AA15D6531331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3012851" y="1488913"/>
            <a:ext cx="1385600" cy="890000"/>
          </a:xfrm>
        </p:spPr>
        <p:txBody>
          <a:bodyPr/>
          <a:lstStyle/>
          <a:p>
            <a:r>
              <a:rPr lang="en-US" sz="7200"/>
              <a:t>1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01FE824-471E-FC42-AF8F-266A97D62519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7954084" y="1488913"/>
            <a:ext cx="1385600" cy="890000"/>
          </a:xfrm>
        </p:spPr>
        <p:txBody>
          <a:bodyPr/>
          <a:lstStyle/>
          <a:p>
            <a:r>
              <a:rPr lang="en-US" sz="7200"/>
              <a:t>2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4512324-AD20-9D97-B6EE-18D91DFB5F59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3012851" y="4203691"/>
            <a:ext cx="1385600" cy="890000"/>
          </a:xfrm>
        </p:spPr>
        <p:txBody>
          <a:bodyPr/>
          <a:lstStyle/>
          <a:p>
            <a:r>
              <a:rPr lang="en-US" sz="7200"/>
              <a:t>3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26CDE2-C1FE-98C0-63E2-E02EB70C55B1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8038751" y="4215785"/>
            <a:ext cx="1385600" cy="890000"/>
          </a:xfrm>
        </p:spPr>
        <p:txBody>
          <a:bodyPr/>
          <a:lstStyle/>
          <a:p>
            <a:r>
              <a:rPr lang="en-US" sz="720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F16009-F34B-1879-EE3B-6EBD0BE8BF44}"/>
              </a:ext>
            </a:extLst>
          </p:cNvPr>
          <p:cNvSpPr/>
          <p:nvPr/>
        </p:nvSpPr>
        <p:spPr>
          <a:xfrm>
            <a:off x="3192517" y="1484584"/>
            <a:ext cx="1037897" cy="89337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597216-3CBE-B8BC-29E7-5DB75591C1F8}"/>
              </a:ext>
            </a:extLst>
          </p:cNvPr>
          <p:cNvSpPr/>
          <p:nvPr/>
        </p:nvSpPr>
        <p:spPr>
          <a:xfrm>
            <a:off x="8209328" y="4213728"/>
            <a:ext cx="1037897" cy="89337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9DC983-B6A6-0C6F-8135-F77D323CBC35}"/>
              </a:ext>
            </a:extLst>
          </p:cNvPr>
          <p:cNvSpPr/>
          <p:nvPr/>
        </p:nvSpPr>
        <p:spPr>
          <a:xfrm>
            <a:off x="8124664" y="1484583"/>
            <a:ext cx="1037897" cy="89337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18C40A-9B00-9AB8-6A31-B2F55CC515F8}"/>
              </a:ext>
            </a:extLst>
          </p:cNvPr>
          <p:cNvSpPr/>
          <p:nvPr/>
        </p:nvSpPr>
        <p:spPr>
          <a:xfrm>
            <a:off x="3191475" y="4201632"/>
            <a:ext cx="1037897" cy="89337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6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BFCA-51E8-84D5-E5BC-1631D60F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86" y="821386"/>
            <a:ext cx="10907428" cy="893409"/>
          </a:xfrm>
        </p:spPr>
        <p:txBody>
          <a:bodyPr/>
          <a:lstStyle/>
          <a:p>
            <a:pPr algn="l"/>
            <a:r>
              <a:rPr lang="en-US" sz="5400"/>
              <a:t>Goals for Sprint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30C237-8AA6-7A74-C9D4-EED4DD412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819" y="1429933"/>
            <a:ext cx="10901695" cy="4584514"/>
          </a:xfrm>
        </p:spPr>
        <p:txBody>
          <a:bodyPr/>
          <a:lstStyle/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FF0000"/>
                </a:solidFill>
              </a:rPr>
              <a:t>Develop a working GUI Demo</a:t>
            </a:r>
            <a:endParaRPr lang="en-US">
              <a:solidFill>
                <a:srgbClr val="FF0000"/>
              </a:solidFill>
            </a:endParaRPr>
          </a:p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92D050"/>
                </a:solidFill>
              </a:rPr>
              <a:t>Develop better, clearer communication</a:t>
            </a:r>
          </a:p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92D050"/>
                </a:solidFill>
              </a:rPr>
              <a:t>Start doing weekly group meetings outside of class</a:t>
            </a:r>
          </a:p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F7F752"/>
                </a:solidFill>
              </a:rPr>
              <a:t>Develop a team logo</a:t>
            </a:r>
          </a:p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F7F752"/>
                </a:solidFill>
              </a:rPr>
              <a:t>Develop a clearer understanding of GitHub + Visual Studio</a:t>
            </a:r>
          </a:p>
          <a:p>
            <a:pPr marL="571500" indent="-457200" algn="l">
              <a:lnSpc>
                <a:spcPct val="150000"/>
              </a:lnSpc>
              <a:buFont typeface="Courier New"/>
              <a:buChar char="o"/>
            </a:pPr>
            <a:r>
              <a:rPr lang="en-US" sz="2800" dirty="0">
                <a:solidFill>
                  <a:srgbClr val="FF0000"/>
                </a:solidFill>
              </a:rPr>
              <a:t>Start working on figuring out backend</a:t>
            </a:r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0361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DDB-2B07-BA45-CE5D-B7DAA3C5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82" y="121510"/>
            <a:ext cx="10919235" cy="763600"/>
          </a:xfrm>
        </p:spPr>
        <p:txBody>
          <a:bodyPr/>
          <a:lstStyle/>
          <a:p>
            <a:r>
              <a:rPr lang="en-US" sz="4000" dirty="0"/>
              <a:t>Updated User Stories – Project Member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255DD-C179-8D8A-2C27-15922BDB9BBB}"/>
              </a:ext>
            </a:extLst>
          </p:cNvPr>
          <p:cNvSpPr txBox="1"/>
          <p:nvPr/>
        </p:nvSpPr>
        <p:spPr>
          <a:xfrm>
            <a:off x="6340698" y="1052170"/>
            <a:ext cx="4551066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Arial"/>
              </a:rPr>
              <a:t>Project Member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Arial"/>
              </a:rPr>
              <a:t>As a project member, I want to be able to login into the program so I can raise and view tickets.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Open Sans"/>
                <a:ea typeface="Open Sans"/>
                <a:cs typeface="Arial"/>
              </a:rPr>
              <a:t>As a project member, I want to be able to access online help documents to solve frequently asked questions.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Open Sans"/>
                <a:ea typeface="+mn-lt"/>
                <a:cs typeface="+mn-lt"/>
              </a:rPr>
              <a:t>As a project member, I want to be able to raise tickets for issues that are not in the online help documents so I get a solution to my problem.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Open Sans"/>
                <a:ea typeface="+mn-lt"/>
                <a:cs typeface="+mn-lt"/>
              </a:rPr>
              <a:t>As a project member, I want to be able to Re-open tickets that were not solved correctly so they can be correctly solved.</a:t>
            </a:r>
            <a:endParaRPr lang="en-US" sz="2000" dirty="0">
              <a:latin typeface="Open Sans"/>
              <a:ea typeface="Open Sans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2C43C-93DA-EC19-027B-888DC92A1D63}"/>
              </a:ext>
            </a:extLst>
          </p:cNvPr>
          <p:cNvSpPr txBox="1"/>
          <p:nvPr/>
        </p:nvSpPr>
        <p:spPr>
          <a:xfrm>
            <a:off x="1074035" y="1049727"/>
            <a:ext cx="3473891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Open Sans"/>
                <a:ea typeface="Segoe UI"/>
                <a:cs typeface="Segoe UI"/>
              </a:rPr>
              <a:t>Project Member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Open Sans"/>
                <a:ea typeface="Segoe UI"/>
                <a:cs typeface="Segoe UI"/>
              </a:rPr>
              <a:t>I want to be able to login to the program.​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 rtl="0">
              <a:buFont typeface="Arial"/>
              <a:buChar char="•"/>
            </a:pPr>
            <a:r>
              <a:rPr lang="en-US" sz="2400" dirty="0">
                <a:latin typeface="Open Sans"/>
                <a:ea typeface="Segoe UI"/>
                <a:cs typeface="Segoe UI"/>
              </a:rPr>
              <a:t>I want to be able to view the problem list and solve problem tickets.​</a:t>
            </a:r>
          </a:p>
          <a:p>
            <a:pPr marL="285750" indent="-285750" rtl="0">
              <a:buFont typeface="Arial"/>
              <a:buChar char="•"/>
            </a:pPr>
            <a:r>
              <a:rPr lang="en-US" sz="2400" dirty="0">
                <a:latin typeface="Open Sans"/>
                <a:ea typeface="Segoe UI"/>
                <a:cs typeface="Segoe UI"/>
              </a:rPr>
              <a:t>I want to be able to raise and reopen tickets.</a:t>
            </a:r>
            <a:endParaRPr lang="en-US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6A364CB-5E25-B1EF-5489-3F7E2CC1E6E5}"/>
              </a:ext>
            </a:extLst>
          </p:cNvPr>
          <p:cNvSpPr/>
          <p:nvPr/>
        </p:nvSpPr>
        <p:spPr>
          <a:xfrm rot="-5400000">
            <a:off x="5043714" y="2279949"/>
            <a:ext cx="725712" cy="17054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DDB-2B07-BA45-CE5D-B7DAA3C5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30" y="109415"/>
            <a:ext cx="10568474" cy="763600"/>
          </a:xfrm>
        </p:spPr>
        <p:txBody>
          <a:bodyPr/>
          <a:lstStyle/>
          <a:p>
            <a:r>
              <a:rPr lang="en-US" sz="5000" dirty="0"/>
              <a:t>Updated User Stories - Admin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0316E5-CB34-50F1-A797-800280151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9343" y="1185681"/>
            <a:ext cx="4514133" cy="319742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dirty="0">
                <a:solidFill>
                  <a:schemeClr val="accent2"/>
                </a:solidFill>
                <a:latin typeface="Open Sans"/>
              </a:rPr>
              <a:t>Admin</a:t>
            </a:r>
          </a:p>
          <a:p>
            <a:pPr marL="400050" indent="-285750" algn="l">
              <a:buFont typeface="Arial"/>
              <a:buChar char="•"/>
            </a:pPr>
            <a:r>
              <a:rPr lang="en-US" sz="2200" b="0" dirty="0">
                <a:latin typeface="Open Sans"/>
              </a:rPr>
              <a:t>As an admin, I want to be able to register and validate users, so they can submit tickets.</a:t>
            </a:r>
          </a:p>
          <a:p>
            <a:pPr marL="400050" indent="-285750" algn="l">
              <a:buFont typeface="Arial"/>
              <a:buChar char="•"/>
            </a:pPr>
            <a:r>
              <a:rPr lang="en-US" sz="2200" b="0" dirty="0">
                <a:latin typeface="Open Sans"/>
              </a:rPr>
              <a:t>As an admin, I want to be able to generate reports so that users can view the status of their tickets and who it is assigned to.</a:t>
            </a:r>
          </a:p>
          <a:p>
            <a:pPr marL="400050" indent="-285750" algn="l">
              <a:buFont typeface="Arial"/>
              <a:buChar char="•"/>
            </a:pPr>
            <a:r>
              <a:rPr lang="en-US" sz="2200" b="0" dirty="0">
                <a:latin typeface="Open Sans"/>
              </a:rPr>
              <a:t>As an admin, I want to be able to send E-mail alerts so users will know when their tickets have been resolved and to manage communication.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EB9F2-CCA5-8E9F-0A58-0A94F053E05E}"/>
              </a:ext>
            </a:extLst>
          </p:cNvPr>
          <p:cNvSpPr txBox="1"/>
          <p:nvPr/>
        </p:nvSpPr>
        <p:spPr>
          <a:xfrm>
            <a:off x="1050890" y="1188822"/>
            <a:ext cx="3276181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Arial"/>
              </a:rPr>
              <a:t>Admin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Open Sans"/>
                <a:ea typeface="Open Sans"/>
                <a:cs typeface="Arial"/>
              </a:rPr>
              <a:t>I want to be able to register users.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Open Sans"/>
                <a:ea typeface="Open Sans"/>
                <a:cs typeface="Arial"/>
              </a:rPr>
              <a:t>I want to be able to generate reports for users.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Open Sans"/>
                <a:ea typeface="Open Sans"/>
                <a:cs typeface="Arial"/>
              </a:rPr>
              <a:t>I want to be able to manage E-mail reports. </a:t>
            </a:r>
          </a:p>
          <a:p>
            <a:pPr marL="139700"/>
            <a:endParaRPr lang="en-US" sz="2400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24900C4-5156-F4EC-DE3D-52D9C6D0139C}"/>
              </a:ext>
            </a:extLst>
          </p:cNvPr>
          <p:cNvSpPr/>
          <p:nvPr/>
        </p:nvSpPr>
        <p:spPr>
          <a:xfrm rot="-5400000">
            <a:off x="4910666" y="2292044"/>
            <a:ext cx="725712" cy="17054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63DF-5F58-6367-0E23-7ECE31B5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72" y="536229"/>
            <a:ext cx="11637313" cy="847600"/>
          </a:xfrm>
        </p:spPr>
        <p:txBody>
          <a:bodyPr/>
          <a:lstStyle/>
          <a:p>
            <a:pPr algn="l"/>
            <a:r>
              <a:rPr lang="en-US" sz="5400" dirty="0"/>
              <a:t>ER Diagrams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4B9D4D1-08DB-FBA1-A871-7D86D84B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49" y="1643092"/>
            <a:ext cx="6129866" cy="4597399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04223AEE-99F1-BEFC-2F7E-940C7E242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2" y="1602014"/>
            <a:ext cx="5416246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06E757-05EA-5FD3-4A79-A0E64B68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77" y="484367"/>
            <a:ext cx="11199523" cy="1041790"/>
          </a:xfrm>
        </p:spPr>
        <p:txBody>
          <a:bodyPr/>
          <a:lstStyle/>
          <a:p>
            <a:pPr algn="l"/>
            <a:r>
              <a:rPr lang="en-US" sz="5400"/>
              <a:t>GUI Demo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8A739D-7C55-EE27-0FB9-57F17BE86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" r="31250" b="610"/>
          <a:stretch/>
        </p:blipFill>
        <p:spPr>
          <a:xfrm>
            <a:off x="6091165" y="1825246"/>
            <a:ext cx="5764325" cy="4405011"/>
          </a:xfrm>
          <a:prstGeom prst="rect">
            <a:avLst/>
          </a:prstGeom>
        </p:spPr>
      </p:pic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6BB98A1-B1DA-CD8F-E83E-3DA2C0F46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" r="29516" b="-615"/>
          <a:stretch/>
        </p:blipFill>
        <p:spPr>
          <a:xfrm>
            <a:off x="107244" y="1525006"/>
            <a:ext cx="5891400" cy="44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1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5108-9E02-459F-7074-E0978384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40" y="2139200"/>
            <a:ext cx="10206841" cy="1977600"/>
          </a:xfrm>
        </p:spPr>
        <p:txBody>
          <a:bodyPr/>
          <a:lstStyle/>
          <a:p>
            <a:r>
              <a:rPr lang="en-US" sz="960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0BA1F-5CDF-BEB9-4C7D-D10E3AFE7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0204" y="3788352"/>
            <a:ext cx="7662772" cy="799069"/>
          </a:xfrm>
        </p:spPr>
        <p:txBody>
          <a:bodyPr/>
          <a:lstStyle/>
          <a:p>
            <a:pPr marL="152400" indent="0">
              <a:buNone/>
            </a:pPr>
            <a:r>
              <a:rPr lang="en-US" sz="2400"/>
              <a:t>Thank you for listening to our presentation! :)</a:t>
            </a:r>
          </a:p>
        </p:txBody>
      </p:sp>
    </p:spTree>
    <p:extLst>
      <p:ext uri="{BB962C8B-B14F-4D97-AF65-F5344CB8AC3E}">
        <p14:creationId xmlns:p14="http://schemas.microsoft.com/office/powerpoint/2010/main" val="145031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3 Business Bucket List by Slidesgo">
  <a:themeElements>
    <a:clrScheme name="Simple Light">
      <a:dk1>
        <a:srgbClr val="000000"/>
      </a:dk1>
      <a:lt1>
        <a:srgbClr val="FFFFFF"/>
      </a:lt1>
      <a:dk2>
        <a:srgbClr val="F4EDDA"/>
      </a:dk2>
      <a:lt2>
        <a:srgbClr val="F5E8C4"/>
      </a:lt2>
      <a:accent1>
        <a:srgbClr val="D3C5A3"/>
      </a:accent1>
      <a:accent2>
        <a:srgbClr val="B1AFE2"/>
      </a:accent2>
      <a:accent3>
        <a:srgbClr val="8E88BE"/>
      </a:accent3>
      <a:accent4>
        <a:srgbClr val="676494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2023 Business Bucket List by Slidesgo</vt:lpstr>
      <vt:lpstr>Aquatic and Physical Therapy Center XL by Slidesgo</vt:lpstr>
      <vt:lpstr>SE361 – Sprint #1 Review</vt:lpstr>
      <vt:lpstr>Group Introductions</vt:lpstr>
      <vt:lpstr>Tables of Contents</vt:lpstr>
      <vt:lpstr>Goals for Sprint</vt:lpstr>
      <vt:lpstr>Updated User Stories – Project Member</vt:lpstr>
      <vt:lpstr>Updated User Stories - Admin</vt:lpstr>
      <vt:lpstr>ER Diagrams</vt:lpstr>
      <vt:lpstr>GUI Demo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237</cp:revision>
  <dcterms:created xsi:type="dcterms:W3CDTF">2023-01-31T03:45:28Z</dcterms:created>
  <dcterms:modified xsi:type="dcterms:W3CDTF">2023-02-13T16:32:36Z</dcterms:modified>
</cp:coreProperties>
</file>